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showSpecialPlsOnTitleSld="0">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Roboto"/>
      <p:regular r:id="rId16"/>
      <p:bold r:id="rId17"/>
      <p:italic r:id="rId18"/>
      <p:boldItalic r:id="rId19"/>
    </p:embeddedFont>
    <p:embeddedFont>
      <p:font typeface="Nunito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NunitoSans-regular.fntdata"/><Relationship Id="rId11" Type="http://schemas.openxmlformats.org/officeDocument/2006/relationships/slide" Target="slides/slide7.xml"/><Relationship Id="rId22" Type="http://schemas.openxmlformats.org/officeDocument/2006/relationships/font" Target="fonts/NunitoSans-italic.fntdata"/><Relationship Id="rId10" Type="http://schemas.openxmlformats.org/officeDocument/2006/relationships/slide" Target="slides/slide6.xml"/><Relationship Id="rId21" Type="http://schemas.openxmlformats.org/officeDocument/2006/relationships/font" Target="fonts/NunitoSans-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NunitoSans-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slide" Target="slides/slide1.xml"/><Relationship Id="rId19" Type="http://schemas.openxmlformats.org/officeDocument/2006/relationships/font" Target="fonts/Roboto-boldItalic.fntdata"/><Relationship Id="rId6" Type="http://schemas.openxmlformats.org/officeDocument/2006/relationships/slide" Target="slides/slide2.xml"/><Relationship Id="rId18"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ctftime.org/ctf/1/" TargetMode="External"/><Relationship Id="rId3" Type="http://schemas.openxmlformats.org/officeDocument/2006/relationships/hyperlink" Target="http://ctftime.org/ctf/2/" TargetMode="External"/><Relationship Id="rId4" Type="http://schemas.openxmlformats.org/officeDocument/2006/relationships/hyperlink" Target="http://ctftime.org/ctf/5/"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b="1" sz="1000">
              <a:solidFill>
                <a:srgbClr val="555555"/>
              </a:solidFill>
              <a:highlight>
                <a:srgbClr val="FFFFFF"/>
              </a:highlight>
              <a:latin typeface="Verdana"/>
              <a:ea typeface="Verdana"/>
              <a:cs typeface="Verdana"/>
              <a:sym typeface="Verdan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6" name="Shape 116"/>
        <p:cNvGrpSpPr/>
        <p:nvPr/>
      </p:nvGrpSpPr>
      <p:grpSpPr>
        <a:xfrm>
          <a:off x="0" y="0"/>
          <a:ext cx="0" cy="0"/>
          <a:chOff x="0" y="0"/>
          <a:chExt cx="0" cy="0"/>
        </a:xfrm>
      </p:grpSpPr>
      <p:sp>
        <p:nvSpPr>
          <p:cNvPr id="117" name="Shape 117"/>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18" name="Shape 11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50000"/>
              </a:lnSpc>
              <a:spcBef>
                <a:spcPts val="0"/>
              </a:spcBef>
              <a:spcAft>
                <a:spcPts val="800"/>
              </a:spcAft>
              <a:buClr>
                <a:schemeClr val="dk1"/>
              </a:buClr>
              <a:buSzPct val="91666"/>
              <a:buFont typeface="Arial"/>
              <a:buNone/>
            </a:pPr>
            <a:r>
              <a:rPr b="1" i="1" lang="en" sz="1200">
                <a:solidFill>
                  <a:srgbClr val="555555"/>
                </a:solidFill>
                <a:highlight>
                  <a:srgbClr val="FFFFFF"/>
                </a:highlight>
                <a:latin typeface="Verdana"/>
                <a:ea typeface="Verdana"/>
                <a:cs typeface="Verdana"/>
                <a:sym typeface="Verdana"/>
              </a:rPr>
              <a:t>Capture the Flag (CTF) is a special kind of information security competitions.</a:t>
            </a:r>
          </a:p>
          <a:p>
            <a:pPr lvl="0" rtl="0">
              <a:lnSpc>
                <a:spcPct val="150000"/>
              </a:lnSpc>
              <a:spcBef>
                <a:spcPts val="0"/>
              </a:spcBef>
              <a:spcAft>
                <a:spcPts val="800"/>
              </a:spcAft>
              <a:buClr>
                <a:schemeClr val="dk1"/>
              </a:buClr>
              <a:buSzPct val="91666"/>
              <a:buFont typeface="Arial"/>
              <a:buNone/>
            </a:pPr>
            <a:r>
              <a:rPr b="1" i="1" lang="en" sz="1200">
                <a:solidFill>
                  <a:srgbClr val="555555"/>
                </a:solidFill>
                <a:highlight>
                  <a:srgbClr val="FFFFFF"/>
                </a:highlight>
                <a:latin typeface="Verdana"/>
                <a:ea typeface="Verdana"/>
                <a:cs typeface="Verdana"/>
                <a:sym typeface="Verdana"/>
              </a:rPr>
              <a:t>There are three common types of CTFs:</a:t>
            </a:r>
          </a:p>
          <a:p>
            <a:pPr indent="-285750" lvl="0" marL="660400" rtl="0">
              <a:lnSpc>
                <a:spcPct val="166666"/>
              </a:lnSpc>
              <a:spcBef>
                <a:spcPts val="0"/>
              </a:spcBef>
              <a:spcAft>
                <a:spcPts val="800"/>
              </a:spcAft>
              <a:buClr>
                <a:srgbClr val="555555"/>
              </a:buClr>
              <a:buSzPct val="100000"/>
              <a:buFont typeface="Verdana"/>
            </a:pPr>
            <a:r>
              <a:rPr b="1" i="1" lang="en" sz="900">
                <a:solidFill>
                  <a:srgbClr val="555555"/>
                </a:solidFill>
                <a:highlight>
                  <a:srgbClr val="FFFFFF"/>
                </a:highlight>
                <a:latin typeface="Verdana"/>
                <a:ea typeface="Verdana"/>
                <a:cs typeface="Verdana"/>
                <a:sym typeface="Verdana"/>
              </a:rPr>
              <a:t>Jeopardy</a:t>
            </a:r>
          </a:p>
          <a:p>
            <a:pPr indent="-285750" lvl="0" marL="660400" rtl="0">
              <a:lnSpc>
                <a:spcPct val="166666"/>
              </a:lnSpc>
              <a:spcBef>
                <a:spcPts val="0"/>
              </a:spcBef>
              <a:spcAft>
                <a:spcPts val="800"/>
              </a:spcAft>
              <a:buClr>
                <a:srgbClr val="555555"/>
              </a:buClr>
              <a:buSzPct val="100000"/>
              <a:buFont typeface="Verdana"/>
            </a:pPr>
            <a:r>
              <a:rPr b="1" i="1" lang="en" sz="900">
                <a:solidFill>
                  <a:srgbClr val="555555"/>
                </a:solidFill>
                <a:highlight>
                  <a:srgbClr val="FFFFFF"/>
                </a:highlight>
                <a:latin typeface="Verdana"/>
                <a:ea typeface="Verdana"/>
                <a:cs typeface="Verdana"/>
                <a:sym typeface="Verdana"/>
              </a:rPr>
              <a:t>Attack-Defence</a:t>
            </a:r>
          </a:p>
          <a:p>
            <a:pPr indent="-285750" lvl="0" marL="660400" rtl="0">
              <a:lnSpc>
                <a:spcPct val="166666"/>
              </a:lnSpc>
              <a:spcBef>
                <a:spcPts val="0"/>
              </a:spcBef>
              <a:spcAft>
                <a:spcPts val="800"/>
              </a:spcAft>
              <a:buClr>
                <a:srgbClr val="555555"/>
              </a:buClr>
              <a:buSzPct val="100000"/>
              <a:buFont typeface="Verdana"/>
            </a:pPr>
            <a:r>
              <a:rPr b="1" i="1" lang="en" sz="900">
                <a:solidFill>
                  <a:srgbClr val="555555"/>
                </a:solidFill>
                <a:highlight>
                  <a:srgbClr val="FFFFFF"/>
                </a:highlight>
                <a:latin typeface="Verdana"/>
                <a:ea typeface="Verdana"/>
                <a:cs typeface="Verdana"/>
                <a:sym typeface="Verdana"/>
              </a:rPr>
              <a:t>mixed</a:t>
            </a:r>
          </a:p>
          <a:p>
            <a:pPr indent="-69850" lvl="0" marL="12700" marR="12700" rtl="0">
              <a:lnSpc>
                <a:spcPct val="150000"/>
              </a:lnSpc>
              <a:spcBef>
                <a:spcPts val="100"/>
              </a:spcBef>
              <a:spcAft>
                <a:spcPts val="900"/>
              </a:spcAft>
              <a:buClr>
                <a:schemeClr val="dk1"/>
              </a:buClr>
              <a:buSzPct val="91666"/>
              <a:buFont typeface="Arial"/>
              <a:buNone/>
            </a:pPr>
            <a:r>
              <a:rPr b="1" lang="en" sz="1200">
                <a:solidFill>
                  <a:srgbClr val="555555"/>
                </a:solidFill>
                <a:highlight>
                  <a:srgbClr val="FFFFFF"/>
                </a:highlight>
                <a:latin typeface="Verdana"/>
                <a:ea typeface="Verdana"/>
                <a:cs typeface="Verdana"/>
                <a:sym typeface="Verdana"/>
              </a:rPr>
              <a:t>Jeopardy-style CTFs</a:t>
            </a:r>
            <a:r>
              <a:rPr lang="en" sz="1200">
                <a:solidFill>
                  <a:srgbClr val="555555"/>
                </a:solidFill>
                <a:highlight>
                  <a:srgbClr val="FFFFFF"/>
                </a:highlight>
                <a:latin typeface="Verdana"/>
                <a:ea typeface="Verdana"/>
                <a:cs typeface="Verdana"/>
                <a:sym typeface="Verdana"/>
              </a:rPr>
              <a:t> has a couple of questions (tasks) in range of categories. For example, Web, Forensic, Crypto, Binary or something else. Team can gain some points for every solved task. More points for more complicated tasks usually. The next task in chain can be opened only after some team solve previous task. Then the game time is over sum of points shows you a CTF winner. Famous example of such CTF is </a:t>
            </a:r>
            <a:r>
              <a:rPr lang="en" sz="1200">
                <a:solidFill>
                  <a:srgbClr val="C80A00"/>
                </a:solidFill>
                <a:highlight>
                  <a:srgbClr val="FFFFFF"/>
                </a:highlight>
                <a:latin typeface="Verdana"/>
                <a:ea typeface="Verdana"/>
                <a:cs typeface="Verdana"/>
                <a:sym typeface="Verdana"/>
                <a:hlinkClick r:id="rId2"/>
              </a:rPr>
              <a:t>Defcon CTF quals</a:t>
            </a:r>
            <a:r>
              <a:rPr lang="en" sz="1200">
                <a:solidFill>
                  <a:srgbClr val="555555"/>
                </a:solidFill>
                <a:highlight>
                  <a:srgbClr val="FFFFFF"/>
                </a:highlight>
                <a:latin typeface="Verdana"/>
                <a:ea typeface="Verdana"/>
                <a:cs typeface="Verdana"/>
                <a:sym typeface="Verdana"/>
              </a:rPr>
              <a:t>.</a:t>
            </a:r>
          </a:p>
          <a:p>
            <a:pPr indent="-69850" lvl="0" marL="12700" marR="12700" rtl="0">
              <a:lnSpc>
                <a:spcPct val="150000"/>
              </a:lnSpc>
              <a:spcBef>
                <a:spcPts val="100"/>
              </a:spcBef>
              <a:spcAft>
                <a:spcPts val="9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Well, </a:t>
            </a:r>
            <a:r>
              <a:rPr b="1" lang="en" sz="1200">
                <a:solidFill>
                  <a:srgbClr val="555555"/>
                </a:solidFill>
                <a:highlight>
                  <a:srgbClr val="FFFFFF"/>
                </a:highlight>
                <a:latin typeface="Verdana"/>
                <a:ea typeface="Verdana"/>
                <a:cs typeface="Verdana"/>
                <a:sym typeface="Verdana"/>
              </a:rPr>
              <a:t>attack-defence</a:t>
            </a:r>
            <a:r>
              <a:rPr lang="en" sz="1200">
                <a:solidFill>
                  <a:srgbClr val="555555"/>
                </a:solidFill>
                <a:highlight>
                  <a:srgbClr val="FFFFFF"/>
                </a:highlight>
                <a:latin typeface="Verdana"/>
                <a:ea typeface="Verdana"/>
                <a:cs typeface="Verdana"/>
                <a:sym typeface="Verdana"/>
              </a:rPr>
              <a:t> is another interesting kind of competitions. Here every team has own network(or only one host) with vulnerable services. Your team has time for patching your services and developing exploits usually. So, then organizers connects participants of competition and the wargame starts! You should protect own services for defence points and hack opponents for attack points. Historically this is a first type of CTFs, everybody knows about </a:t>
            </a:r>
            <a:r>
              <a:rPr lang="en" sz="1200">
                <a:solidFill>
                  <a:srgbClr val="C80A00"/>
                </a:solidFill>
                <a:highlight>
                  <a:srgbClr val="FFFFFF"/>
                </a:highlight>
                <a:latin typeface="Verdana"/>
                <a:ea typeface="Verdana"/>
                <a:cs typeface="Verdana"/>
                <a:sym typeface="Verdana"/>
                <a:hlinkClick r:id="rId3"/>
              </a:rPr>
              <a:t>DEF CON CTF</a:t>
            </a:r>
            <a:r>
              <a:rPr lang="en" sz="1200">
                <a:solidFill>
                  <a:srgbClr val="555555"/>
                </a:solidFill>
                <a:highlight>
                  <a:srgbClr val="FFFFFF"/>
                </a:highlight>
                <a:latin typeface="Verdana"/>
                <a:ea typeface="Verdana"/>
                <a:cs typeface="Verdana"/>
                <a:sym typeface="Verdana"/>
              </a:rPr>
              <a:t> – something like a World Cup of all other competitions.</a:t>
            </a:r>
          </a:p>
          <a:p>
            <a:pPr indent="-69850" lvl="0" marL="12700" marR="12700" rtl="0">
              <a:lnSpc>
                <a:spcPct val="150000"/>
              </a:lnSpc>
              <a:spcBef>
                <a:spcPts val="100"/>
              </a:spcBef>
              <a:spcAft>
                <a:spcPts val="9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Mixed competitions may vary possible formats. It may be something like wargame with special time for task-based elements (like </a:t>
            </a:r>
            <a:r>
              <a:rPr lang="en" sz="1200">
                <a:solidFill>
                  <a:srgbClr val="C80A00"/>
                </a:solidFill>
                <a:highlight>
                  <a:srgbClr val="FFFFFF"/>
                </a:highlight>
                <a:latin typeface="Verdana"/>
                <a:ea typeface="Verdana"/>
                <a:cs typeface="Verdana"/>
                <a:sym typeface="Verdana"/>
                <a:hlinkClick r:id="rId4"/>
              </a:rPr>
              <a:t>UCSB iCTF</a:t>
            </a:r>
            <a:r>
              <a:rPr lang="en" sz="1200">
                <a:solidFill>
                  <a:srgbClr val="555555"/>
                </a:solidFill>
                <a:highlight>
                  <a:srgbClr val="FFFFFF"/>
                </a:highlight>
                <a:latin typeface="Verdana"/>
                <a:ea typeface="Verdana"/>
                <a:cs typeface="Verdana"/>
                <a:sym typeface="Verdana"/>
              </a:rPr>
              <a:t>).</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CTF games often touch on many other aspects of information security: </a:t>
            </a:r>
            <a:r>
              <a:rPr b="1" lang="en" sz="1200">
                <a:solidFill>
                  <a:srgbClr val="555555"/>
                </a:solidFill>
                <a:highlight>
                  <a:srgbClr val="FFFFFF"/>
                </a:highlight>
                <a:latin typeface="Verdana"/>
                <a:ea typeface="Verdana"/>
                <a:cs typeface="Verdana"/>
                <a:sym typeface="Verdana"/>
              </a:rPr>
              <a:t>cryptography, stenography, binary analysis, reverse engineering, mobile security</a:t>
            </a:r>
            <a:r>
              <a:rPr lang="en" sz="1200">
                <a:solidFill>
                  <a:srgbClr val="555555"/>
                </a:solidFill>
                <a:highlight>
                  <a:srgbClr val="FFFFFF"/>
                </a:highlight>
                <a:latin typeface="Verdana"/>
                <a:ea typeface="Verdana"/>
                <a:cs typeface="Verdana"/>
                <a:sym typeface="Verdana"/>
              </a:rPr>
              <a:t> and others. Good teams generally have strong skills and experience in all these issues.</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HackBama’s CTF game incorporates all three types. Competitors will be given pieces of hardware which they must put together to form a computer. Then which create an operating system and stand up communication/networking to connect it to the battleground. Where the competitors try to control and take over simulated computers.</a:t>
            </a:r>
          </a:p>
          <a:p>
            <a:pPr lvl="0">
              <a:spcBef>
                <a:spcPts val="0"/>
              </a:spcBef>
              <a:buNone/>
            </a:pPr>
            <a:r>
              <a:rPr b="1" lang="en" sz="1000">
                <a:solidFill>
                  <a:srgbClr val="555555"/>
                </a:solidFill>
                <a:highlight>
                  <a:srgbClr val="FFFFFF"/>
                </a:highlight>
                <a:latin typeface="Verdana"/>
                <a:ea typeface="Verdana"/>
                <a:cs typeface="Verdana"/>
                <a:sym typeface="Verdana"/>
              </a:rPr>
              <a:t>You’ll then begin in the virtual battlegrounds.</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HackBama CTF is a kind of game, and there are levels to attain. When you find a new piece of software, or a new login; a system message from an account called Operator will inform you of your progress. You’ll also gain access to more commands and system resources.</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These days, the guest account is disabled by default in Windows and other operating systems, but in times gone by, it was considered a courtesy to grant such access to anyone who may need temporary use of your computer.</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To help remote guests log in, the account usually had no password. Enter the username guest and press ‘enter’, and you’ll log straight into the remote host’s guest account. The guest account is limited in what it can do, and the aim in hacking is always to gain the best system privileges possible because this gives the best access and control. Press Ctrl-D to log out of the remote host and you’ll be returned to the battlegrounds central server.</a:t>
            </a:r>
          </a:p>
          <a:p>
            <a:pPr lvl="0" rtl="0">
              <a:lnSpc>
                <a:spcPct val="150000"/>
              </a:lnSpc>
              <a:spcBef>
                <a:spcPts val="0"/>
              </a:spcBef>
              <a:spcAft>
                <a:spcPts val="800"/>
              </a:spcAft>
              <a:buClr>
                <a:schemeClr val="dk1"/>
              </a:buClr>
              <a:buSzPct val="91666"/>
              <a:buFont typeface="Arial"/>
              <a:buNone/>
            </a:pPr>
            <a:r>
              <a:rPr lang="en" sz="1200">
                <a:solidFill>
                  <a:srgbClr val="555555"/>
                </a:solidFill>
                <a:highlight>
                  <a:srgbClr val="FFFFFF"/>
                </a:highlight>
                <a:latin typeface="Verdana"/>
                <a:ea typeface="Verdana"/>
                <a:cs typeface="Verdana"/>
                <a:sym typeface="Verdana"/>
              </a:rPr>
              <a:t>It’s time to cross the line into the world of real hacking by ‘illegally’ gaining a privileged account on a host. Find more tools and gain more access. Establish footholds onto the network controlling parts of the network, </a:t>
            </a:r>
            <a:r>
              <a:rPr b="1" lang="en" sz="1200">
                <a:solidFill>
                  <a:srgbClr val="555555"/>
                </a:solidFill>
                <a:highlight>
                  <a:srgbClr val="FFFFFF"/>
                </a:highlight>
                <a:latin typeface="Verdana"/>
                <a:ea typeface="Verdana"/>
                <a:cs typeface="Verdana"/>
                <a:sym typeface="Verdana"/>
              </a:rPr>
              <a:t>while keeping others out!</a:t>
            </a:r>
          </a:p>
          <a:p>
            <a:pPr lvl="0" rtl="0">
              <a:spcBef>
                <a:spcPts val="0"/>
              </a:spcBef>
              <a:buNone/>
            </a:pPr>
            <a:r>
              <a:t/>
            </a:r>
            <a:endParaRPr b="1" sz="1000">
              <a:solidFill>
                <a:srgbClr val="555555"/>
              </a:solidFill>
              <a:highlight>
                <a:srgbClr val="FFFFFF"/>
              </a:highlight>
              <a:latin typeface="Verdana"/>
              <a:ea typeface="Verdana"/>
              <a:cs typeface="Verdana"/>
              <a:sym typeface="Verdan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rPr lang="en"/>
              <a:t>Write up on event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9" name="Shape 169"/>
        <p:cNvGrpSpPr/>
        <p:nvPr/>
      </p:nvGrpSpPr>
      <p:grpSpPr>
        <a:xfrm>
          <a:off x="0" y="0"/>
          <a:ext cx="0" cy="0"/>
          <a:chOff x="0" y="0"/>
          <a:chExt cx="0" cy="0"/>
        </a:xfrm>
      </p:grpSpPr>
      <p:sp>
        <p:nvSpPr>
          <p:cNvPr id="170" name="Shape 170"/>
          <p:cNvSpPr/>
          <p:nvPr>
            <p:ph idx="2" type="sldImg"/>
          </p:nvPr>
        </p:nvSpPr>
        <p:spPr>
          <a:xfrm>
            <a:off x="381175" y="685800"/>
            <a:ext cx="6096299" cy="3429000"/>
          </a:xfrm>
          <a:custGeom>
            <a:pathLst>
              <a:path extrusionOk="0" h="120000" w="120000">
                <a:moveTo>
                  <a:pt x="0" y="0"/>
                </a:moveTo>
                <a:lnTo>
                  <a:pt x="120000" y="0"/>
                </a:lnTo>
                <a:lnTo>
                  <a:pt x="120000" y="120000"/>
                </a:lnTo>
                <a:lnTo>
                  <a:pt x="0" y="120000"/>
                </a:lnTo>
                <a:close/>
              </a:path>
            </a:pathLst>
          </a:custGeom>
        </p:spPr>
      </p:sp>
      <p:sp>
        <p:nvSpPr>
          <p:cNvPr id="171" name="Shape 1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p:spTree>
      <p:nvGrpSpPr>
        <p:cNvPr id="9" name="Shape 9"/>
        <p:cNvGrpSpPr/>
        <p:nvPr/>
      </p:nvGrpSpPr>
      <p:grpSpPr>
        <a:xfrm>
          <a:off x="0" y="0"/>
          <a:ext cx="0" cy="0"/>
          <a:chOff x="0" y="0"/>
          <a:chExt cx="0" cy="0"/>
        </a:xfrm>
      </p:grpSpPr>
      <p:sp>
        <p:nvSpPr>
          <p:cNvPr id="10" name="Shape 10"/>
          <p:cNvSpPr/>
          <p:nvPr/>
        </p:nvSpPr>
        <p:spPr>
          <a:xfrm flipH="1">
            <a:off x="-688" y="0"/>
            <a:ext cx="4575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1" name="Shape 11"/>
          <p:cNvSpPr txBox="1"/>
          <p:nvPr>
            <p:ph type="ctrTitle"/>
          </p:nvPr>
        </p:nvSpPr>
        <p:spPr>
          <a:xfrm>
            <a:off x="468925" y="2387250"/>
            <a:ext cx="3636600" cy="2259000"/>
          </a:xfrm>
          <a:prstGeom prst="rect">
            <a:avLst/>
          </a:prstGeom>
        </p:spPr>
        <p:txBody>
          <a:bodyPr anchorCtr="0" anchor="t" bIns="91425" lIns="91425" rIns="91425" tIns="91425"/>
          <a:lstStyle>
            <a:lvl1pPr lvl="0">
              <a:spcBef>
                <a:spcPts val="0"/>
              </a:spcBef>
              <a:buClr>
                <a:srgbClr val="F67031"/>
              </a:buClr>
              <a:buSzPct val="100000"/>
              <a:defRPr b="1" sz="3000">
                <a:solidFill>
                  <a:srgbClr val="F67031"/>
                </a:solidFill>
              </a:defRPr>
            </a:lvl1pPr>
            <a:lvl2pPr lvl="1">
              <a:spcBef>
                <a:spcPts val="0"/>
              </a:spcBef>
              <a:buClr>
                <a:srgbClr val="F67031"/>
              </a:buClr>
              <a:buSzPct val="100000"/>
              <a:defRPr b="1" sz="3000">
                <a:solidFill>
                  <a:srgbClr val="F67031"/>
                </a:solidFill>
              </a:defRPr>
            </a:lvl2pPr>
            <a:lvl3pPr lvl="2">
              <a:spcBef>
                <a:spcPts val="0"/>
              </a:spcBef>
              <a:buClr>
                <a:srgbClr val="F67031"/>
              </a:buClr>
              <a:buSzPct val="100000"/>
              <a:defRPr b="1" sz="3000">
                <a:solidFill>
                  <a:srgbClr val="F67031"/>
                </a:solidFill>
              </a:defRPr>
            </a:lvl3pPr>
            <a:lvl4pPr lvl="3">
              <a:spcBef>
                <a:spcPts val="0"/>
              </a:spcBef>
              <a:buClr>
                <a:srgbClr val="F67031"/>
              </a:buClr>
              <a:buSzPct val="100000"/>
              <a:defRPr b="1" sz="3000">
                <a:solidFill>
                  <a:srgbClr val="F67031"/>
                </a:solidFill>
              </a:defRPr>
            </a:lvl4pPr>
            <a:lvl5pPr lvl="4">
              <a:spcBef>
                <a:spcPts val="0"/>
              </a:spcBef>
              <a:buClr>
                <a:srgbClr val="F67031"/>
              </a:buClr>
              <a:buSzPct val="100000"/>
              <a:defRPr b="1" sz="3000">
                <a:solidFill>
                  <a:srgbClr val="F67031"/>
                </a:solidFill>
              </a:defRPr>
            </a:lvl5pPr>
            <a:lvl6pPr lvl="5">
              <a:spcBef>
                <a:spcPts val="0"/>
              </a:spcBef>
              <a:buClr>
                <a:srgbClr val="F67031"/>
              </a:buClr>
              <a:buSzPct val="100000"/>
              <a:defRPr b="1" sz="3000">
                <a:solidFill>
                  <a:srgbClr val="F67031"/>
                </a:solidFill>
              </a:defRPr>
            </a:lvl6pPr>
            <a:lvl7pPr lvl="6">
              <a:spcBef>
                <a:spcPts val="0"/>
              </a:spcBef>
              <a:buClr>
                <a:srgbClr val="F67031"/>
              </a:buClr>
              <a:buSzPct val="100000"/>
              <a:defRPr b="1" sz="3000">
                <a:solidFill>
                  <a:srgbClr val="F67031"/>
                </a:solidFill>
              </a:defRPr>
            </a:lvl7pPr>
            <a:lvl8pPr lvl="7">
              <a:spcBef>
                <a:spcPts val="0"/>
              </a:spcBef>
              <a:buClr>
                <a:srgbClr val="F67031"/>
              </a:buClr>
              <a:buSzPct val="100000"/>
              <a:defRPr b="1" sz="3000">
                <a:solidFill>
                  <a:srgbClr val="F67031"/>
                </a:solidFill>
              </a:defRPr>
            </a:lvl8pPr>
            <a:lvl9pPr lvl="8">
              <a:spcBef>
                <a:spcPts val="0"/>
              </a:spcBef>
              <a:buClr>
                <a:srgbClr val="F67031"/>
              </a:buClr>
              <a:buSzPct val="100000"/>
              <a:defRPr b="1" sz="3000">
                <a:solidFill>
                  <a:srgbClr val="F67031"/>
                </a:solidFill>
              </a:defRPr>
            </a:lvl9pPr>
          </a:lstStyle>
          <a:p/>
        </p:txBody>
      </p:sp>
      <p:sp>
        <p:nvSpPr>
          <p:cNvPr id="12" name="Shape 1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 2 columns">
    <p:spTree>
      <p:nvGrpSpPr>
        <p:cNvPr id="65" name="Shape 65"/>
        <p:cNvGrpSpPr/>
        <p:nvPr/>
      </p:nvGrpSpPr>
      <p:grpSpPr>
        <a:xfrm>
          <a:off x="0" y="0"/>
          <a:ext cx="0" cy="0"/>
          <a:chOff x="0" y="0"/>
          <a:chExt cx="0" cy="0"/>
        </a:xfrm>
      </p:grpSpPr>
      <p:sp>
        <p:nvSpPr>
          <p:cNvPr id="66" name="Shape 6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67" name="Shape 67"/>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8" name="Shape 68"/>
          <p:cNvSpPr txBox="1"/>
          <p:nvPr>
            <p:ph type="title"/>
          </p:nvPr>
        </p:nvSpPr>
        <p:spPr>
          <a:xfrm>
            <a:off x="234450" y="575500"/>
            <a:ext cx="2046300" cy="398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69" name="Shape 69"/>
          <p:cNvSpPr txBox="1"/>
          <p:nvPr>
            <p:ph idx="1" type="body"/>
          </p:nvPr>
        </p:nvSpPr>
        <p:spPr>
          <a:xfrm>
            <a:off x="3062199" y="575500"/>
            <a:ext cx="2729999" cy="3981000"/>
          </a:xfrm>
          <a:prstGeom prst="rect">
            <a:avLst/>
          </a:prstGeom>
        </p:spPr>
        <p:txBody>
          <a:bodyPr anchorCtr="0" anchor="t" bIns="91425" lIns="91425" rIns="91425" tIns="91425"/>
          <a:lstStyle>
            <a:lvl1pPr lvl="0">
              <a:spcBef>
                <a:spcPts val="0"/>
              </a:spcBef>
              <a:buSzPct val="100000"/>
              <a:defRPr sz="1100"/>
            </a:lvl1pPr>
            <a:lvl2pPr lvl="1">
              <a:spcBef>
                <a:spcPts val="0"/>
              </a:spcBef>
              <a:buSzPct val="100000"/>
              <a:defRPr sz="1100"/>
            </a:lvl2pPr>
            <a:lvl3pPr lvl="2">
              <a:spcBef>
                <a:spcPts val="0"/>
              </a:spcBef>
              <a:buSzPct val="100000"/>
              <a:defRPr sz="1100"/>
            </a:lvl3pPr>
            <a:lvl4pPr lvl="3">
              <a:spcBef>
                <a:spcPts val="0"/>
              </a:spcBef>
              <a:buSzPct val="100000"/>
              <a:defRPr sz="1100"/>
            </a:lvl4pPr>
            <a:lvl5pPr lvl="4">
              <a:spcBef>
                <a:spcPts val="0"/>
              </a:spcBef>
              <a:buSzPct val="100000"/>
              <a:defRPr sz="1100"/>
            </a:lvl5pPr>
            <a:lvl6pPr lvl="5">
              <a:spcBef>
                <a:spcPts val="0"/>
              </a:spcBef>
              <a:buSzPct val="100000"/>
              <a:defRPr sz="1100"/>
            </a:lvl6pPr>
            <a:lvl7pPr lvl="6">
              <a:spcBef>
                <a:spcPts val="0"/>
              </a:spcBef>
              <a:buSzPct val="100000"/>
              <a:defRPr sz="1100"/>
            </a:lvl7pPr>
            <a:lvl8pPr lvl="7">
              <a:spcBef>
                <a:spcPts val="0"/>
              </a:spcBef>
              <a:buSzPct val="100000"/>
              <a:defRPr sz="1100"/>
            </a:lvl8pPr>
            <a:lvl9pPr lvl="8">
              <a:spcBef>
                <a:spcPts val="0"/>
              </a:spcBef>
              <a:buSzPct val="100000"/>
              <a:defRPr sz="1100"/>
            </a:lvl9pPr>
          </a:lstStyle>
          <a:p/>
        </p:txBody>
      </p:sp>
      <p:sp>
        <p:nvSpPr>
          <p:cNvPr id="70" name="Shape 70"/>
          <p:cNvSpPr txBox="1"/>
          <p:nvPr>
            <p:ph idx="2" type="body"/>
          </p:nvPr>
        </p:nvSpPr>
        <p:spPr>
          <a:xfrm>
            <a:off x="5956700" y="575500"/>
            <a:ext cx="2730000" cy="3981000"/>
          </a:xfrm>
          <a:prstGeom prst="rect">
            <a:avLst/>
          </a:prstGeom>
        </p:spPr>
        <p:txBody>
          <a:bodyPr anchorCtr="0" anchor="t" bIns="91425" lIns="91425" rIns="91425" tIns="91425"/>
          <a:lstStyle>
            <a:lvl1pPr lvl="0">
              <a:spcBef>
                <a:spcPts val="0"/>
              </a:spcBef>
              <a:buSzPct val="100000"/>
              <a:defRPr sz="1100"/>
            </a:lvl1pPr>
            <a:lvl2pPr lvl="1">
              <a:spcBef>
                <a:spcPts val="0"/>
              </a:spcBef>
              <a:buSzPct val="100000"/>
              <a:defRPr sz="1100"/>
            </a:lvl2pPr>
            <a:lvl3pPr lvl="2">
              <a:spcBef>
                <a:spcPts val="0"/>
              </a:spcBef>
              <a:buSzPct val="100000"/>
              <a:defRPr sz="1100"/>
            </a:lvl3pPr>
            <a:lvl4pPr lvl="3">
              <a:spcBef>
                <a:spcPts val="0"/>
              </a:spcBef>
              <a:buSzPct val="100000"/>
              <a:defRPr sz="1100"/>
            </a:lvl4pPr>
            <a:lvl5pPr lvl="4">
              <a:spcBef>
                <a:spcPts val="0"/>
              </a:spcBef>
              <a:buSzPct val="100000"/>
              <a:defRPr sz="1100"/>
            </a:lvl5pPr>
            <a:lvl6pPr lvl="5">
              <a:spcBef>
                <a:spcPts val="0"/>
              </a:spcBef>
              <a:buSzPct val="100000"/>
              <a:defRPr sz="1100"/>
            </a:lvl6pPr>
            <a:lvl7pPr lvl="6">
              <a:spcBef>
                <a:spcPts val="0"/>
              </a:spcBef>
              <a:buSzPct val="100000"/>
              <a:defRPr sz="1100"/>
            </a:lvl7pPr>
            <a:lvl8pPr lvl="7">
              <a:spcBef>
                <a:spcPts val="0"/>
              </a:spcBef>
              <a:buSzPct val="100000"/>
              <a:defRPr sz="1100"/>
            </a:lvl8pPr>
            <a:lvl9pPr lvl="8">
              <a:spcBef>
                <a:spcPts val="0"/>
              </a:spcBef>
              <a:buSzPct val="100000"/>
              <a:defRPr sz="1100"/>
            </a:lvl9pPr>
          </a:lstStyle>
          <a:p/>
        </p:txBody>
      </p:sp>
      <p:sp>
        <p:nvSpPr>
          <p:cNvPr id="71" name="Shape 71"/>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3 columns">
    <p:spTree>
      <p:nvGrpSpPr>
        <p:cNvPr id="72" name="Shape 72"/>
        <p:cNvGrpSpPr/>
        <p:nvPr/>
      </p:nvGrpSpPr>
      <p:grpSpPr>
        <a:xfrm>
          <a:off x="0" y="0"/>
          <a:ext cx="0" cy="0"/>
          <a:chOff x="0" y="0"/>
          <a:chExt cx="0" cy="0"/>
        </a:xfrm>
      </p:grpSpPr>
      <p:sp>
        <p:nvSpPr>
          <p:cNvPr id="73" name="Shape 7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74" name="Shape 74"/>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75" name="Shape 75"/>
          <p:cNvSpPr txBox="1"/>
          <p:nvPr>
            <p:ph type="title"/>
          </p:nvPr>
        </p:nvSpPr>
        <p:spPr>
          <a:xfrm>
            <a:off x="234450" y="575500"/>
            <a:ext cx="2046300" cy="3981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6" name="Shape 76"/>
          <p:cNvSpPr txBox="1"/>
          <p:nvPr>
            <p:ph idx="1" type="body"/>
          </p:nvPr>
        </p:nvSpPr>
        <p:spPr>
          <a:xfrm>
            <a:off x="3069324" y="575500"/>
            <a:ext cx="1789799" cy="3981000"/>
          </a:xfrm>
          <a:prstGeom prst="rect">
            <a:avLst/>
          </a:prstGeom>
        </p:spPr>
        <p:txBody>
          <a:bodyPr anchorCtr="0" anchor="t" bIns="91425" lIns="91425" rIns="91425" tIns="91425"/>
          <a:lstStyle>
            <a:lvl1pPr lvl="0" rtl="0">
              <a:spcBef>
                <a:spcPts val="0"/>
              </a:spcBef>
              <a:buSzPct val="100000"/>
              <a:defRPr sz="90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p:txBody>
      </p:sp>
      <p:sp>
        <p:nvSpPr>
          <p:cNvPr id="77" name="Shape 77"/>
          <p:cNvSpPr txBox="1"/>
          <p:nvPr>
            <p:ph idx="2" type="body"/>
          </p:nvPr>
        </p:nvSpPr>
        <p:spPr>
          <a:xfrm>
            <a:off x="4951005" y="575500"/>
            <a:ext cx="1789800" cy="3981000"/>
          </a:xfrm>
          <a:prstGeom prst="rect">
            <a:avLst/>
          </a:prstGeom>
        </p:spPr>
        <p:txBody>
          <a:bodyPr anchorCtr="0" anchor="t" bIns="91425" lIns="91425" rIns="91425" tIns="91425"/>
          <a:lstStyle>
            <a:lvl1pPr lvl="0" rtl="0">
              <a:spcBef>
                <a:spcPts val="0"/>
              </a:spcBef>
              <a:buSzPct val="100000"/>
              <a:defRPr sz="90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p:txBody>
      </p:sp>
      <p:sp>
        <p:nvSpPr>
          <p:cNvPr id="78" name="Shape 78"/>
          <p:cNvSpPr txBox="1"/>
          <p:nvPr>
            <p:ph idx="3" type="body"/>
          </p:nvPr>
        </p:nvSpPr>
        <p:spPr>
          <a:xfrm>
            <a:off x="6832686" y="575500"/>
            <a:ext cx="1789800" cy="3981000"/>
          </a:xfrm>
          <a:prstGeom prst="rect">
            <a:avLst/>
          </a:prstGeom>
        </p:spPr>
        <p:txBody>
          <a:bodyPr anchorCtr="0" anchor="t" bIns="91425" lIns="91425" rIns="91425" tIns="91425"/>
          <a:lstStyle>
            <a:lvl1pPr lvl="0" rtl="0">
              <a:spcBef>
                <a:spcPts val="0"/>
              </a:spcBef>
              <a:buSzPct val="100000"/>
              <a:defRPr sz="900"/>
            </a:lvl1pPr>
            <a:lvl2pPr lvl="1" rtl="0">
              <a:spcBef>
                <a:spcPts val="0"/>
              </a:spcBef>
              <a:buSzPct val="100000"/>
              <a:defRPr sz="900"/>
            </a:lvl2pPr>
            <a:lvl3pPr lvl="2" rtl="0">
              <a:spcBef>
                <a:spcPts val="0"/>
              </a:spcBef>
              <a:buSzPct val="100000"/>
              <a:defRPr sz="900"/>
            </a:lvl3pPr>
            <a:lvl4pPr lvl="3" rtl="0">
              <a:spcBef>
                <a:spcPts val="0"/>
              </a:spcBef>
              <a:buSzPct val="100000"/>
              <a:defRPr sz="900"/>
            </a:lvl4pPr>
            <a:lvl5pPr lvl="4" rtl="0">
              <a:spcBef>
                <a:spcPts val="0"/>
              </a:spcBef>
              <a:buSzPct val="100000"/>
              <a:defRPr sz="900"/>
            </a:lvl5pPr>
            <a:lvl6pPr lvl="5" rtl="0">
              <a:spcBef>
                <a:spcPts val="0"/>
              </a:spcBef>
              <a:buSzPct val="100000"/>
              <a:defRPr sz="900"/>
            </a:lvl6pPr>
            <a:lvl7pPr lvl="6" rtl="0">
              <a:spcBef>
                <a:spcPts val="0"/>
              </a:spcBef>
              <a:buSzPct val="100000"/>
              <a:defRPr sz="900"/>
            </a:lvl7pPr>
            <a:lvl8pPr lvl="7" rtl="0">
              <a:spcBef>
                <a:spcPts val="0"/>
              </a:spcBef>
              <a:buSzPct val="100000"/>
              <a:defRPr sz="900"/>
            </a:lvl8pPr>
            <a:lvl9pPr lvl="8" rtl="0">
              <a:spcBef>
                <a:spcPts val="0"/>
              </a:spcBef>
              <a:buSzPct val="100000"/>
              <a:defRPr sz="900"/>
            </a:lvl9pPr>
          </a:lstStyle>
          <a:p/>
        </p:txBody>
      </p:sp>
      <p:sp>
        <p:nvSpPr>
          <p:cNvPr id="79" name="Shape 79"/>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80" name="Shape 80"/>
        <p:cNvGrpSpPr/>
        <p:nvPr/>
      </p:nvGrpSpPr>
      <p:grpSpPr>
        <a:xfrm>
          <a:off x="0" y="0"/>
          <a:ext cx="0" cy="0"/>
          <a:chOff x="0" y="0"/>
          <a:chExt cx="0" cy="0"/>
        </a:xfrm>
      </p:grpSpPr>
      <p:sp>
        <p:nvSpPr>
          <p:cNvPr id="81" name="Shape 8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82" name="Shape 82"/>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83" name="Shape 83"/>
          <p:cNvSpPr txBox="1"/>
          <p:nvPr>
            <p:ph type="title"/>
          </p:nvPr>
        </p:nvSpPr>
        <p:spPr>
          <a:xfrm>
            <a:off x="234450" y="575500"/>
            <a:ext cx="2046300" cy="398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84" name="Shape 84"/>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85" name="Shape 85"/>
        <p:cNvGrpSpPr/>
        <p:nvPr/>
      </p:nvGrpSpPr>
      <p:grpSpPr>
        <a:xfrm>
          <a:off x="0" y="0"/>
          <a:ext cx="0" cy="0"/>
          <a:chOff x="0" y="0"/>
          <a:chExt cx="0" cy="0"/>
        </a:xfrm>
      </p:grpSpPr>
      <p:sp>
        <p:nvSpPr>
          <p:cNvPr id="86" name="Shape 86"/>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ubtitle">
    <p:spTree>
      <p:nvGrpSpPr>
        <p:cNvPr id="13" name="Shape 13"/>
        <p:cNvGrpSpPr/>
        <p:nvPr/>
      </p:nvGrpSpPr>
      <p:grpSpPr>
        <a:xfrm>
          <a:off x="0" y="0"/>
          <a:ext cx="0" cy="0"/>
          <a:chOff x="0" y="0"/>
          <a:chExt cx="0" cy="0"/>
        </a:xfrm>
      </p:grpSpPr>
      <p:sp>
        <p:nvSpPr>
          <p:cNvPr id="14" name="Shape 14"/>
          <p:cNvSpPr/>
          <p:nvPr/>
        </p:nvSpPr>
        <p:spPr>
          <a:xfrm flipH="1">
            <a:off x="-7125" y="0"/>
            <a:ext cx="2592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15" name="Shape 15"/>
          <p:cNvSpPr/>
          <p:nvPr/>
        </p:nvSpPr>
        <p:spPr>
          <a:xfrm>
            <a:off x="2585477"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16" name="Shape 16"/>
          <p:cNvSpPr txBox="1"/>
          <p:nvPr>
            <p:ph type="ctrTitle"/>
          </p:nvPr>
        </p:nvSpPr>
        <p:spPr>
          <a:xfrm>
            <a:off x="277100" y="284200"/>
            <a:ext cx="2024100" cy="3678000"/>
          </a:xfrm>
          <a:prstGeom prst="rect">
            <a:avLst/>
          </a:prstGeom>
        </p:spPr>
        <p:txBody>
          <a:bodyPr anchorCtr="0" anchor="b" bIns="91425" lIns="91425" rIns="91425" tIns="91425"/>
          <a:lstStyle>
            <a:lvl1pPr lvl="0" rtl="0">
              <a:spcBef>
                <a:spcPts val="0"/>
              </a:spcBef>
              <a:buClr>
                <a:srgbClr val="F67031"/>
              </a:buClr>
              <a:defRPr>
                <a:solidFill>
                  <a:srgbClr val="F67031"/>
                </a:solidFill>
              </a:defRPr>
            </a:lvl1pPr>
            <a:lvl2pPr lvl="1" rtl="0">
              <a:spcBef>
                <a:spcPts val="0"/>
              </a:spcBef>
              <a:buClr>
                <a:srgbClr val="F67031"/>
              </a:buClr>
              <a:defRPr>
                <a:solidFill>
                  <a:srgbClr val="F67031"/>
                </a:solidFill>
              </a:defRPr>
            </a:lvl2pPr>
            <a:lvl3pPr lvl="2" rtl="0">
              <a:spcBef>
                <a:spcPts val="0"/>
              </a:spcBef>
              <a:buClr>
                <a:srgbClr val="F67031"/>
              </a:buClr>
              <a:defRPr>
                <a:solidFill>
                  <a:srgbClr val="F67031"/>
                </a:solidFill>
              </a:defRPr>
            </a:lvl3pPr>
            <a:lvl4pPr lvl="3" rtl="0">
              <a:spcBef>
                <a:spcPts val="0"/>
              </a:spcBef>
              <a:buClr>
                <a:srgbClr val="F67031"/>
              </a:buClr>
              <a:defRPr>
                <a:solidFill>
                  <a:srgbClr val="F67031"/>
                </a:solidFill>
              </a:defRPr>
            </a:lvl4pPr>
            <a:lvl5pPr lvl="4" rtl="0">
              <a:spcBef>
                <a:spcPts val="0"/>
              </a:spcBef>
              <a:buClr>
                <a:srgbClr val="F67031"/>
              </a:buClr>
              <a:defRPr>
                <a:solidFill>
                  <a:srgbClr val="F67031"/>
                </a:solidFill>
              </a:defRPr>
            </a:lvl5pPr>
            <a:lvl6pPr lvl="5" rtl="0">
              <a:spcBef>
                <a:spcPts val="0"/>
              </a:spcBef>
              <a:buClr>
                <a:srgbClr val="F67031"/>
              </a:buClr>
              <a:defRPr>
                <a:solidFill>
                  <a:srgbClr val="F67031"/>
                </a:solidFill>
              </a:defRPr>
            </a:lvl6pPr>
            <a:lvl7pPr lvl="6" rtl="0">
              <a:spcBef>
                <a:spcPts val="0"/>
              </a:spcBef>
              <a:buClr>
                <a:srgbClr val="F67031"/>
              </a:buClr>
              <a:defRPr>
                <a:solidFill>
                  <a:srgbClr val="F67031"/>
                </a:solidFill>
              </a:defRPr>
            </a:lvl7pPr>
            <a:lvl8pPr lvl="7" rtl="0">
              <a:spcBef>
                <a:spcPts val="0"/>
              </a:spcBef>
              <a:buClr>
                <a:srgbClr val="F67031"/>
              </a:buClr>
              <a:defRPr>
                <a:solidFill>
                  <a:srgbClr val="F67031"/>
                </a:solidFill>
              </a:defRPr>
            </a:lvl8pPr>
            <a:lvl9pPr lvl="8" rtl="0">
              <a:spcBef>
                <a:spcPts val="0"/>
              </a:spcBef>
              <a:buClr>
                <a:srgbClr val="F67031"/>
              </a:buClr>
              <a:defRPr>
                <a:solidFill>
                  <a:srgbClr val="F67031"/>
                </a:solidFill>
              </a:defRPr>
            </a:lvl9pPr>
          </a:lstStyle>
          <a:p/>
        </p:txBody>
      </p:sp>
      <p:sp>
        <p:nvSpPr>
          <p:cNvPr id="17" name="Shape 17"/>
          <p:cNvSpPr txBox="1"/>
          <p:nvPr>
            <p:ph idx="1" type="subTitle"/>
          </p:nvPr>
        </p:nvSpPr>
        <p:spPr>
          <a:xfrm>
            <a:off x="277100" y="3983050"/>
            <a:ext cx="2024100" cy="784800"/>
          </a:xfrm>
          <a:prstGeom prst="rect">
            <a:avLst/>
          </a:prstGeom>
        </p:spPr>
        <p:txBody>
          <a:bodyPr anchorCtr="0" anchor="t" bIns="91425" lIns="91425" rIns="91425" tIns="91425"/>
          <a:lstStyle>
            <a:lvl1pPr lvl="0" rtl="0">
              <a:spcBef>
                <a:spcPts val="0"/>
              </a:spcBef>
              <a:buClr>
                <a:srgbClr val="999999"/>
              </a:buClr>
              <a:buFont typeface="Georgia"/>
              <a:buNone/>
              <a:defRPr i="1">
                <a:solidFill>
                  <a:srgbClr val="999999"/>
                </a:solidFill>
                <a:latin typeface="Georgia"/>
                <a:ea typeface="Georgia"/>
                <a:cs typeface="Georgia"/>
                <a:sym typeface="Georgia"/>
              </a:defRPr>
            </a:lvl1pPr>
            <a:lvl2pPr lvl="1" rtl="0">
              <a:spcBef>
                <a:spcPts val="0"/>
              </a:spcBef>
              <a:buClr>
                <a:srgbClr val="999999"/>
              </a:buClr>
              <a:buSzPct val="100000"/>
              <a:buFont typeface="Georgia"/>
              <a:buNone/>
              <a:defRPr i="1" sz="3000">
                <a:solidFill>
                  <a:srgbClr val="999999"/>
                </a:solidFill>
                <a:latin typeface="Georgia"/>
                <a:ea typeface="Georgia"/>
                <a:cs typeface="Georgia"/>
                <a:sym typeface="Georgia"/>
              </a:defRPr>
            </a:lvl2pPr>
            <a:lvl3pPr lvl="2" rtl="0">
              <a:spcBef>
                <a:spcPts val="0"/>
              </a:spcBef>
              <a:buClr>
                <a:srgbClr val="999999"/>
              </a:buClr>
              <a:buSzPct val="100000"/>
              <a:buFont typeface="Georgia"/>
              <a:buNone/>
              <a:defRPr i="1" sz="3000">
                <a:solidFill>
                  <a:srgbClr val="999999"/>
                </a:solidFill>
                <a:latin typeface="Georgia"/>
                <a:ea typeface="Georgia"/>
                <a:cs typeface="Georgia"/>
                <a:sym typeface="Georgia"/>
              </a:defRPr>
            </a:lvl3pPr>
            <a:lvl4pPr lvl="3" rtl="0">
              <a:spcBef>
                <a:spcPts val="0"/>
              </a:spcBef>
              <a:buClr>
                <a:srgbClr val="999999"/>
              </a:buClr>
              <a:buSzPct val="100000"/>
              <a:buFont typeface="Georgia"/>
              <a:buNone/>
              <a:defRPr i="1" sz="3000">
                <a:solidFill>
                  <a:srgbClr val="999999"/>
                </a:solidFill>
                <a:latin typeface="Georgia"/>
                <a:ea typeface="Georgia"/>
                <a:cs typeface="Georgia"/>
                <a:sym typeface="Georgia"/>
              </a:defRPr>
            </a:lvl4pPr>
            <a:lvl5pPr lvl="4" rtl="0">
              <a:spcBef>
                <a:spcPts val="0"/>
              </a:spcBef>
              <a:buClr>
                <a:srgbClr val="999999"/>
              </a:buClr>
              <a:buSzPct val="100000"/>
              <a:buFont typeface="Georgia"/>
              <a:buNone/>
              <a:defRPr i="1" sz="3000">
                <a:solidFill>
                  <a:srgbClr val="999999"/>
                </a:solidFill>
                <a:latin typeface="Georgia"/>
                <a:ea typeface="Georgia"/>
                <a:cs typeface="Georgia"/>
                <a:sym typeface="Georgia"/>
              </a:defRPr>
            </a:lvl5pPr>
            <a:lvl6pPr lvl="5" rtl="0">
              <a:spcBef>
                <a:spcPts val="0"/>
              </a:spcBef>
              <a:buClr>
                <a:srgbClr val="999999"/>
              </a:buClr>
              <a:buSzPct val="100000"/>
              <a:buFont typeface="Georgia"/>
              <a:buNone/>
              <a:defRPr i="1" sz="3000">
                <a:solidFill>
                  <a:srgbClr val="999999"/>
                </a:solidFill>
                <a:latin typeface="Georgia"/>
                <a:ea typeface="Georgia"/>
                <a:cs typeface="Georgia"/>
                <a:sym typeface="Georgia"/>
              </a:defRPr>
            </a:lvl6pPr>
            <a:lvl7pPr lvl="6" rtl="0">
              <a:spcBef>
                <a:spcPts val="0"/>
              </a:spcBef>
              <a:buClr>
                <a:srgbClr val="999999"/>
              </a:buClr>
              <a:buSzPct val="100000"/>
              <a:buFont typeface="Georgia"/>
              <a:buNone/>
              <a:defRPr i="1" sz="3000">
                <a:solidFill>
                  <a:srgbClr val="999999"/>
                </a:solidFill>
                <a:latin typeface="Georgia"/>
                <a:ea typeface="Georgia"/>
                <a:cs typeface="Georgia"/>
                <a:sym typeface="Georgia"/>
              </a:defRPr>
            </a:lvl7pPr>
            <a:lvl8pPr lvl="7" rtl="0">
              <a:spcBef>
                <a:spcPts val="0"/>
              </a:spcBef>
              <a:buClr>
                <a:srgbClr val="999999"/>
              </a:buClr>
              <a:buSzPct val="100000"/>
              <a:buFont typeface="Georgia"/>
              <a:buNone/>
              <a:defRPr i="1" sz="3000">
                <a:solidFill>
                  <a:srgbClr val="999999"/>
                </a:solidFill>
                <a:latin typeface="Georgia"/>
                <a:ea typeface="Georgia"/>
                <a:cs typeface="Georgia"/>
                <a:sym typeface="Georgia"/>
              </a:defRPr>
            </a:lvl8pPr>
            <a:lvl9pPr lvl="8" rtl="0">
              <a:spcBef>
                <a:spcPts val="0"/>
              </a:spcBef>
              <a:buClr>
                <a:srgbClr val="999999"/>
              </a:buClr>
              <a:buSzPct val="100000"/>
              <a:buFont typeface="Georgia"/>
              <a:buNone/>
              <a:defRPr i="1" sz="3000">
                <a:solidFill>
                  <a:srgbClr val="999999"/>
                </a:solidFill>
                <a:latin typeface="Georgia"/>
                <a:ea typeface="Georgia"/>
                <a:cs typeface="Georgia"/>
                <a:sym typeface="Georgia"/>
              </a:defRPr>
            </a:lvl9pPr>
          </a:lstStyle>
          <a:p/>
        </p:txBody>
      </p:sp>
      <p:sp>
        <p:nvSpPr>
          <p:cNvPr id="18" name="Shape 18"/>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rgbClr val="FFFFFF"/>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able of contents">
    <p:spTree>
      <p:nvGrpSpPr>
        <p:cNvPr id="19" name="Shape 19"/>
        <p:cNvGrpSpPr/>
        <p:nvPr/>
      </p:nvGrpSpPr>
      <p:grpSpPr>
        <a:xfrm>
          <a:off x="0" y="0"/>
          <a:ext cx="0" cy="0"/>
          <a:chOff x="0" y="0"/>
          <a:chExt cx="0" cy="0"/>
        </a:xfrm>
      </p:grpSpPr>
      <p:sp>
        <p:nvSpPr>
          <p:cNvPr id="20" name="Shape 20"/>
          <p:cNvSpPr/>
          <p:nvPr/>
        </p:nvSpPr>
        <p:spPr>
          <a:xfrm flipH="1">
            <a:off x="4568411" y="0"/>
            <a:ext cx="4575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21" name="Shape 21"/>
          <p:cNvSpPr txBox="1"/>
          <p:nvPr>
            <p:ph idx="1" type="subTitle"/>
          </p:nvPr>
        </p:nvSpPr>
        <p:spPr>
          <a:xfrm>
            <a:off x="646550" y="1989500"/>
            <a:ext cx="3246900" cy="2126400"/>
          </a:xfrm>
          <a:prstGeom prst="rect">
            <a:avLst/>
          </a:prstGeom>
        </p:spPr>
        <p:txBody>
          <a:bodyPr anchorCtr="0" anchor="t" bIns="91425" lIns="91425" rIns="91425" tIns="91425"/>
          <a:lstStyle>
            <a:lvl1pPr lvl="0" rtl="0">
              <a:spcBef>
                <a:spcPts val="0"/>
              </a:spcBef>
              <a:buClr>
                <a:srgbClr val="FFFFFF"/>
              </a:buClr>
              <a:buFont typeface="Georgia"/>
              <a:buNone/>
              <a:defRPr i="1">
                <a:solidFill>
                  <a:srgbClr val="FFFFFF"/>
                </a:solidFill>
                <a:latin typeface="Georgia"/>
                <a:ea typeface="Georgia"/>
                <a:cs typeface="Georgia"/>
                <a:sym typeface="Georgia"/>
              </a:defRPr>
            </a:lvl1pPr>
            <a:lvl2pPr lvl="1" rtl="0">
              <a:spcBef>
                <a:spcPts val="0"/>
              </a:spcBef>
              <a:buClr>
                <a:srgbClr val="FFFFFF"/>
              </a:buClr>
              <a:buSzPct val="100000"/>
              <a:buFont typeface="Georgia"/>
              <a:buNone/>
              <a:defRPr i="1" sz="3000">
                <a:solidFill>
                  <a:srgbClr val="FFFFFF"/>
                </a:solidFill>
                <a:latin typeface="Georgia"/>
                <a:ea typeface="Georgia"/>
                <a:cs typeface="Georgia"/>
                <a:sym typeface="Georgia"/>
              </a:defRPr>
            </a:lvl2pPr>
            <a:lvl3pPr lvl="2" rtl="0">
              <a:spcBef>
                <a:spcPts val="0"/>
              </a:spcBef>
              <a:buClr>
                <a:srgbClr val="FFFFFF"/>
              </a:buClr>
              <a:buSzPct val="100000"/>
              <a:buFont typeface="Georgia"/>
              <a:buNone/>
              <a:defRPr i="1" sz="3000">
                <a:solidFill>
                  <a:srgbClr val="FFFFFF"/>
                </a:solidFill>
                <a:latin typeface="Georgia"/>
                <a:ea typeface="Georgia"/>
                <a:cs typeface="Georgia"/>
                <a:sym typeface="Georgia"/>
              </a:defRPr>
            </a:lvl3pPr>
            <a:lvl4pPr lvl="3" rtl="0">
              <a:spcBef>
                <a:spcPts val="0"/>
              </a:spcBef>
              <a:buClr>
                <a:srgbClr val="FFFFFF"/>
              </a:buClr>
              <a:buSzPct val="100000"/>
              <a:buFont typeface="Georgia"/>
              <a:buNone/>
              <a:defRPr i="1" sz="3000">
                <a:solidFill>
                  <a:srgbClr val="FFFFFF"/>
                </a:solidFill>
                <a:latin typeface="Georgia"/>
                <a:ea typeface="Georgia"/>
                <a:cs typeface="Georgia"/>
                <a:sym typeface="Georgia"/>
              </a:defRPr>
            </a:lvl4pPr>
            <a:lvl5pPr lvl="4" rtl="0">
              <a:spcBef>
                <a:spcPts val="0"/>
              </a:spcBef>
              <a:buClr>
                <a:srgbClr val="FFFFFF"/>
              </a:buClr>
              <a:buSzPct val="100000"/>
              <a:buFont typeface="Georgia"/>
              <a:buNone/>
              <a:defRPr i="1" sz="3000">
                <a:solidFill>
                  <a:srgbClr val="FFFFFF"/>
                </a:solidFill>
                <a:latin typeface="Georgia"/>
                <a:ea typeface="Georgia"/>
                <a:cs typeface="Georgia"/>
                <a:sym typeface="Georgia"/>
              </a:defRPr>
            </a:lvl5pPr>
            <a:lvl6pPr lvl="5" rtl="0">
              <a:spcBef>
                <a:spcPts val="0"/>
              </a:spcBef>
              <a:buClr>
                <a:srgbClr val="FFFFFF"/>
              </a:buClr>
              <a:buSzPct val="100000"/>
              <a:buFont typeface="Georgia"/>
              <a:buNone/>
              <a:defRPr i="1" sz="3000">
                <a:solidFill>
                  <a:srgbClr val="FFFFFF"/>
                </a:solidFill>
                <a:latin typeface="Georgia"/>
                <a:ea typeface="Georgia"/>
                <a:cs typeface="Georgia"/>
                <a:sym typeface="Georgia"/>
              </a:defRPr>
            </a:lvl6pPr>
            <a:lvl7pPr lvl="6" rtl="0">
              <a:spcBef>
                <a:spcPts val="0"/>
              </a:spcBef>
              <a:buClr>
                <a:srgbClr val="FFFFFF"/>
              </a:buClr>
              <a:buSzPct val="100000"/>
              <a:buFont typeface="Georgia"/>
              <a:buNone/>
              <a:defRPr i="1" sz="3000">
                <a:solidFill>
                  <a:srgbClr val="FFFFFF"/>
                </a:solidFill>
                <a:latin typeface="Georgia"/>
                <a:ea typeface="Georgia"/>
                <a:cs typeface="Georgia"/>
                <a:sym typeface="Georgia"/>
              </a:defRPr>
            </a:lvl7pPr>
            <a:lvl8pPr lvl="7" rtl="0">
              <a:spcBef>
                <a:spcPts val="0"/>
              </a:spcBef>
              <a:buClr>
                <a:srgbClr val="FFFFFF"/>
              </a:buClr>
              <a:buSzPct val="100000"/>
              <a:buFont typeface="Georgia"/>
              <a:buNone/>
              <a:defRPr i="1" sz="3000">
                <a:solidFill>
                  <a:srgbClr val="FFFFFF"/>
                </a:solidFill>
                <a:latin typeface="Georgia"/>
                <a:ea typeface="Georgia"/>
                <a:cs typeface="Georgia"/>
                <a:sym typeface="Georgia"/>
              </a:defRPr>
            </a:lvl8pPr>
            <a:lvl9pPr lvl="8" rtl="0">
              <a:spcBef>
                <a:spcPts val="0"/>
              </a:spcBef>
              <a:buClr>
                <a:srgbClr val="FFFFFF"/>
              </a:buClr>
              <a:buSzPct val="100000"/>
              <a:buFont typeface="Georgia"/>
              <a:buNone/>
              <a:defRPr i="1" sz="3000">
                <a:solidFill>
                  <a:srgbClr val="FFFFFF"/>
                </a:solidFill>
                <a:latin typeface="Georgia"/>
                <a:ea typeface="Georgia"/>
                <a:cs typeface="Georgia"/>
                <a:sym typeface="Georgia"/>
              </a:defRPr>
            </a:lvl9pPr>
          </a:lstStyle>
          <a:p/>
        </p:txBody>
      </p:sp>
      <p:sp>
        <p:nvSpPr>
          <p:cNvPr id="22" name="Shape 22"/>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23" name="Shape 23"/>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24" name="Shape 24"/>
          <p:cNvSpPr txBox="1"/>
          <p:nvPr>
            <p:ph idx="2" type="body"/>
          </p:nvPr>
        </p:nvSpPr>
        <p:spPr>
          <a:xfrm>
            <a:off x="5130225" y="1016000"/>
            <a:ext cx="3470700" cy="3099900"/>
          </a:xfrm>
          <a:prstGeom prst="rect">
            <a:avLst/>
          </a:prstGeom>
        </p:spPr>
        <p:txBody>
          <a:bodyPr anchorCtr="0" anchor="t" bIns="91425" lIns="91425" rIns="91425" tIns="91425"/>
          <a:lstStyle>
            <a:lvl1pPr lvl="0" rtl="0">
              <a:spcBef>
                <a:spcPts val="0"/>
              </a:spcBef>
              <a:spcAft>
                <a:spcPts val="1000"/>
              </a:spcAft>
              <a:buClr>
                <a:srgbClr val="F67031"/>
              </a:buClr>
              <a:buSzPct val="100000"/>
              <a:buAutoNum type="arabicPeriod"/>
              <a:defRPr sz="1800"/>
            </a:lvl1pPr>
            <a:lvl2pPr lvl="1" rtl="0">
              <a:spcBef>
                <a:spcPts val="0"/>
              </a:spcBef>
              <a:spcAft>
                <a:spcPts val="1000"/>
              </a:spcAft>
              <a:buAutoNum type="alphaLcPeriod"/>
              <a:defRPr>
                <a:solidFill>
                  <a:srgbClr val="999999"/>
                </a:solidFill>
              </a:defRPr>
            </a:lvl2pPr>
            <a:lvl3pPr lvl="2" rtl="0">
              <a:spcBef>
                <a:spcPts val="0"/>
              </a:spcBef>
              <a:spcAft>
                <a:spcPts val="1000"/>
              </a:spcAft>
              <a:buAutoNum type="romanLcPeriod"/>
              <a:defRPr>
                <a:solidFill>
                  <a:srgbClr val="999999"/>
                </a:solidFill>
              </a:defRPr>
            </a:lvl3pPr>
            <a:lvl4pPr lvl="3" rtl="0">
              <a:spcBef>
                <a:spcPts val="0"/>
              </a:spcBef>
              <a:spcAft>
                <a:spcPts val="1000"/>
              </a:spcAft>
              <a:buAutoNum type="arabicPeriod"/>
              <a:defRPr>
                <a:solidFill>
                  <a:srgbClr val="999999"/>
                </a:solidFill>
              </a:defRPr>
            </a:lvl4pPr>
            <a:lvl5pPr lvl="4" rtl="0">
              <a:spcBef>
                <a:spcPts val="0"/>
              </a:spcBef>
              <a:spcAft>
                <a:spcPts val="1000"/>
              </a:spcAft>
              <a:buClr>
                <a:srgbClr val="999999"/>
              </a:buClr>
              <a:buAutoNum type="alphaLcPeriod"/>
              <a:defRPr>
                <a:solidFill>
                  <a:srgbClr val="999999"/>
                </a:solidFill>
              </a:defRPr>
            </a:lvl5pPr>
            <a:lvl6pPr lvl="5" rtl="0">
              <a:spcBef>
                <a:spcPts val="0"/>
              </a:spcBef>
              <a:spcAft>
                <a:spcPts val="1000"/>
              </a:spcAft>
              <a:buClr>
                <a:srgbClr val="999999"/>
              </a:buClr>
              <a:buAutoNum type="romanLcPeriod"/>
              <a:defRPr>
                <a:solidFill>
                  <a:srgbClr val="999999"/>
                </a:solidFill>
              </a:defRPr>
            </a:lvl6pPr>
            <a:lvl7pPr lvl="6" rtl="0">
              <a:spcBef>
                <a:spcPts val="0"/>
              </a:spcBef>
              <a:spcAft>
                <a:spcPts val="1000"/>
              </a:spcAft>
              <a:buClr>
                <a:srgbClr val="999999"/>
              </a:buClr>
              <a:buAutoNum type="arabicPeriod"/>
              <a:defRPr>
                <a:solidFill>
                  <a:srgbClr val="999999"/>
                </a:solidFill>
              </a:defRPr>
            </a:lvl7pPr>
            <a:lvl8pPr lvl="7" rtl="0">
              <a:spcBef>
                <a:spcPts val="0"/>
              </a:spcBef>
              <a:spcAft>
                <a:spcPts val="1000"/>
              </a:spcAft>
              <a:buClr>
                <a:srgbClr val="999999"/>
              </a:buClr>
              <a:buAutoNum type="alphaLcPeriod"/>
              <a:defRPr>
                <a:solidFill>
                  <a:srgbClr val="999999"/>
                </a:solidFill>
              </a:defRPr>
            </a:lvl8pPr>
            <a:lvl9pPr lvl="8" rtl="0">
              <a:spcBef>
                <a:spcPts val="0"/>
              </a:spcBef>
              <a:spcAft>
                <a:spcPts val="1000"/>
              </a:spcAft>
              <a:buClr>
                <a:srgbClr val="999999"/>
              </a:buClr>
              <a:buAutoNum type="romanLcPeriod"/>
              <a:defRPr>
                <a:solidFill>
                  <a:srgbClr val="999999"/>
                </a:solidFill>
              </a:defRPr>
            </a:lvl9pPr>
          </a:lstStyle>
          <a:p/>
        </p:txBody>
      </p:sp>
      <p:sp>
        <p:nvSpPr>
          <p:cNvPr id="25" name="Shape 25"/>
          <p:cNvSpPr txBox="1"/>
          <p:nvPr>
            <p:ph type="title"/>
          </p:nvPr>
        </p:nvSpPr>
        <p:spPr>
          <a:xfrm>
            <a:off x="646573" y="1016000"/>
            <a:ext cx="3246900" cy="9735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Quote">
    <p:spTree>
      <p:nvGrpSpPr>
        <p:cNvPr id="26" name="Shape 26"/>
        <p:cNvGrpSpPr/>
        <p:nvPr/>
      </p:nvGrpSpPr>
      <p:grpSpPr>
        <a:xfrm>
          <a:off x="0" y="0"/>
          <a:ext cx="0" cy="0"/>
          <a:chOff x="0" y="0"/>
          <a:chExt cx="0" cy="0"/>
        </a:xfrm>
      </p:grpSpPr>
      <p:sp>
        <p:nvSpPr>
          <p:cNvPr id="27" name="Shape 27"/>
          <p:cNvSpPr/>
          <p:nvPr/>
        </p:nvSpPr>
        <p:spPr>
          <a:xfrm flipH="1" rot="5400000">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28" name="Shape 28"/>
          <p:cNvSpPr/>
          <p:nvPr/>
        </p:nvSpPr>
        <p:spPr>
          <a:xfrm>
            <a:off x="-7125" y="1271275"/>
            <a:ext cx="9151200" cy="38721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29" name="Shape 29"/>
          <p:cNvSpPr txBox="1"/>
          <p:nvPr>
            <p:ph idx="1" type="body"/>
          </p:nvPr>
        </p:nvSpPr>
        <p:spPr>
          <a:xfrm>
            <a:off x="1847275" y="1704600"/>
            <a:ext cx="5449500" cy="2714700"/>
          </a:xfrm>
          <a:prstGeom prst="rect">
            <a:avLst/>
          </a:prstGeom>
        </p:spPr>
        <p:txBody>
          <a:bodyPr anchorCtr="0" anchor="t" bIns="91425" lIns="91425" rIns="91425" tIns="91425"/>
          <a:lstStyle>
            <a:lvl1pPr lvl="0" rtl="0" algn="ctr">
              <a:spcBef>
                <a:spcPts val="0"/>
              </a:spcBef>
              <a:buSzPct val="100000"/>
              <a:buFont typeface="Georgia"/>
              <a:defRPr i="1" sz="2400">
                <a:latin typeface="Georgia"/>
                <a:ea typeface="Georgia"/>
                <a:cs typeface="Georgia"/>
                <a:sym typeface="Georgia"/>
              </a:defRPr>
            </a:lvl1pPr>
            <a:lvl2pPr lvl="1" rtl="0" algn="ctr">
              <a:spcBef>
                <a:spcPts val="0"/>
              </a:spcBef>
              <a:buSzPct val="100000"/>
              <a:buFont typeface="Georgia"/>
              <a:defRPr i="1" sz="2400">
                <a:latin typeface="Georgia"/>
                <a:ea typeface="Georgia"/>
                <a:cs typeface="Georgia"/>
                <a:sym typeface="Georgia"/>
              </a:defRPr>
            </a:lvl2pPr>
            <a:lvl3pPr lvl="2" rtl="0" algn="ctr">
              <a:spcBef>
                <a:spcPts val="0"/>
              </a:spcBef>
              <a:buSzPct val="100000"/>
              <a:buFont typeface="Georgia"/>
              <a:defRPr i="1" sz="2400">
                <a:latin typeface="Georgia"/>
                <a:ea typeface="Georgia"/>
                <a:cs typeface="Georgia"/>
                <a:sym typeface="Georgia"/>
              </a:defRPr>
            </a:lvl3pPr>
            <a:lvl4pPr lvl="3" rtl="0" algn="ctr">
              <a:spcBef>
                <a:spcPts val="0"/>
              </a:spcBef>
              <a:buSzPct val="100000"/>
              <a:buFont typeface="Georgia"/>
              <a:defRPr i="1" sz="2400">
                <a:latin typeface="Georgia"/>
                <a:ea typeface="Georgia"/>
                <a:cs typeface="Georgia"/>
                <a:sym typeface="Georgia"/>
              </a:defRPr>
            </a:lvl4pPr>
            <a:lvl5pPr lvl="4" rtl="0" algn="ctr">
              <a:spcBef>
                <a:spcPts val="0"/>
              </a:spcBef>
              <a:buSzPct val="100000"/>
              <a:buFont typeface="Georgia"/>
              <a:defRPr i="1" sz="2400">
                <a:latin typeface="Georgia"/>
                <a:ea typeface="Georgia"/>
                <a:cs typeface="Georgia"/>
                <a:sym typeface="Georgia"/>
              </a:defRPr>
            </a:lvl5pPr>
            <a:lvl6pPr lvl="5" rtl="0" algn="ctr">
              <a:spcBef>
                <a:spcPts val="0"/>
              </a:spcBef>
              <a:buSzPct val="100000"/>
              <a:buFont typeface="Georgia"/>
              <a:defRPr i="1" sz="2400">
                <a:latin typeface="Georgia"/>
                <a:ea typeface="Georgia"/>
                <a:cs typeface="Georgia"/>
                <a:sym typeface="Georgia"/>
              </a:defRPr>
            </a:lvl6pPr>
            <a:lvl7pPr lvl="6" rtl="0" algn="ctr">
              <a:spcBef>
                <a:spcPts val="0"/>
              </a:spcBef>
              <a:buSzPct val="100000"/>
              <a:buFont typeface="Georgia"/>
              <a:defRPr i="1" sz="2400">
                <a:latin typeface="Georgia"/>
                <a:ea typeface="Georgia"/>
                <a:cs typeface="Georgia"/>
                <a:sym typeface="Georgia"/>
              </a:defRPr>
            </a:lvl7pPr>
            <a:lvl8pPr lvl="7" rtl="0" algn="ctr">
              <a:spcBef>
                <a:spcPts val="0"/>
              </a:spcBef>
              <a:buSzPct val="100000"/>
              <a:buFont typeface="Georgia"/>
              <a:defRPr i="1" sz="2400">
                <a:latin typeface="Georgia"/>
                <a:ea typeface="Georgia"/>
                <a:cs typeface="Georgia"/>
                <a:sym typeface="Georgia"/>
              </a:defRPr>
            </a:lvl8pPr>
            <a:lvl9pPr lvl="8" algn="ctr">
              <a:spcBef>
                <a:spcPts val="0"/>
              </a:spcBef>
              <a:buSzPct val="100000"/>
              <a:buFont typeface="Georgia"/>
              <a:defRPr i="1" sz="2400">
                <a:latin typeface="Georgia"/>
                <a:ea typeface="Georgia"/>
                <a:cs typeface="Georgia"/>
                <a:sym typeface="Georgia"/>
              </a:defRPr>
            </a:lvl9pPr>
          </a:lstStyle>
          <a:p/>
        </p:txBody>
      </p:sp>
      <p:sp>
        <p:nvSpPr>
          <p:cNvPr id="30" name="Shape 30"/>
          <p:cNvSpPr txBox="1"/>
          <p:nvPr/>
        </p:nvSpPr>
        <p:spPr>
          <a:xfrm>
            <a:off x="3593400" y="227724"/>
            <a:ext cx="1957200" cy="653700"/>
          </a:xfrm>
          <a:prstGeom prst="rect">
            <a:avLst/>
          </a:prstGeom>
          <a:noFill/>
          <a:ln>
            <a:noFill/>
          </a:ln>
        </p:spPr>
        <p:txBody>
          <a:bodyPr anchorCtr="0" anchor="t" bIns="91425" lIns="91425" rIns="91425" tIns="91425">
            <a:noAutofit/>
          </a:bodyPr>
          <a:lstStyle/>
          <a:p>
            <a:pPr lvl="0" algn="ctr">
              <a:spcBef>
                <a:spcPts val="0"/>
              </a:spcBef>
              <a:buNone/>
            </a:pPr>
            <a:r>
              <a:rPr lang="en" sz="7200">
                <a:solidFill>
                  <a:srgbClr val="FFFFFF"/>
                </a:solidFill>
                <a:latin typeface="Nunito Sans"/>
                <a:ea typeface="Nunito Sans"/>
                <a:cs typeface="Nunito Sans"/>
                <a:sym typeface="Nunito Sans"/>
              </a:rPr>
              <a:t>“</a:t>
            </a:r>
          </a:p>
        </p:txBody>
      </p:sp>
      <p:sp>
        <p:nvSpPr>
          <p:cNvPr id="31" name="Shape 31"/>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 1 column">
    <p:spTree>
      <p:nvGrpSpPr>
        <p:cNvPr id="32" name="Shape 32"/>
        <p:cNvGrpSpPr/>
        <p:nvPr/>
      </p:nvGrpSpPr>
      <p:grpSpPr>
        <a:xfrm>
          <a:off x="0" y="0"/>
          <a:ext cx="0" cy="0"/>
          <a:chOff x="0" y="0"/>
          <a:chExt cx="0" cy="0"/>
        </a:xfrm>
      </p:grpSpPr>
      <p:sp>
        <p:nvSpPr>
          <p:cNvPr id="33" name="Shape 3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34" name="Shape 34"/>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35" name="Shape 35"/>
          <p:cNvSpPr txBox="1"/>
          <p:nvPr>
            <p:ph type="title"/>
          </p:nvPr>
        </p:nvSpPr>
        <p:spPr>
          <a:xfrm>
            <a:off x="234450" y="575500"/>
            <a:ext cx="2046300" cy="398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6" name="Shape 36"/>
          <p:cNvSpPr txBox="1"/>
          <p:nvPr>
            <p:ph idx="1" type="body"/>
          </p:nvPr>
        </p:nvSpPr>
        <p:spPr>
          <a:xfrm>
            <a:off x="3090625" y="575500"/>
            <a:ext cx="5596200" cy="3981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1 column with intro text">
    <p:spTree>
      <p:nvGrpSpPr>
        <p:cNvPr id="38" name="Shape 38"/>
        <p:cNvGrpSpPr/>
        <p:nvPr/>
      </p:nvGrpSpPr>
      <p:grpSpPr>
        <a:xfrm>
          <a:off x="0" y="0"/>
          <a:ext cx="0" cy="0"/>
          <a:chOff x="0" y="0"/>
          <a:chExt cx="0" cy="0"/>
        </a:xfrm>
      </p:grpSpPr>
      <p:sp>
        <p:nvSpPr>
          <p:cNvPr id="39" name="Shape 39"/>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40" name="Shape 40"/>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41" name="Shape 41"/>
          <p:cNvSpPr txBox="1"/>
          <p:nvPr>
            <p:ph type="title"/>
          </p:nvPr>
        </p:nvSpPr>
        <p:spPr>
          <a:xfrm>
            <a:off x="234450" y="575500"/>
            <a:ext cx="2046300" cy="3981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2" name="Shape 42"/>
          <p:cNvSpPr txBox="1"/>
          <p:nvPr>
            <p:ph idx="1" type="body"/>
          </p:nvPr>
        </p:nvSpPr>
        <p:spPr>
          <a:xfrm>
            <a:off x="3090625" y="575500"/>
            <a:ext cx="5596200" cy="1207800"/>
          </a:xfrm>
          <a:prstGeom prst="rect">
            <a:avLst/>
          </a:prstGeom>
        </p:spPr>
        <p:txBody>
          <a:bodyPr anchorCtr="0" anchor="t" bIns="91425" lIns="91425" rIns="91425" tIns="91425"/>
          <a:lstStyle>
            <a:lvl1pPr lvl="0" rtl="0">
              <a:spcBef>
                <a:spcPts val="0"/>
              </a:spcBef>
              <a:buClr>
                <a:srgbClr val="F67031"/>
              </a:buClr>
              <a:buSzPct val="100000"/>
              <a:buFont typeface="Georgia"/>
              <a:defRPr i="1" sz="1600">
                <a:solidFill>
                  <a:srgbClr val="F67031"/>
                </a:solidFill>
                <a:latin typeface="Georgia"/>
                <a:ea typeface="Georgia"/>
                <a:cs typeface="Georgia"/>
                <a:sym typeface="Georgia"/>
              </a:defRPr>
            </a:lvl1pPr>
            <a:lvl2pPr lvl="1" rtl="0">
              <a:spcBef>
                <a:spcPts val="0"/>
              </a:spcBef>
              <a:buClr>
                <a:srgbClr val="F67031"/>
              </a:buClr>
              <a:buSzPct val="100000"/>
              <a:buFont typeface="Georgia"/>
              <a:defRPr i="1" sz="1600">
                <a:solidFill>
                  <a:srgbClr val="F67031"/>
                </a:solidFill>
                <a:latin typeface="Georgia"/>
                <a:ea typeface="Georgia"/>
                <a:cs typeface="Georgia"/>
                <a:sym typeface="Georgia"/>
              </a:defRPr>
            </a:lvl2pPr>
            <a:lvl3pPr lvl="2" rtl="0">
              <a:spcBef>
                <a:spcPts val="0"/>
              </a:spcBef>
              <a:buClr>
                <a:srgbClr val="F67031"/>
              </a:buClr>
              <a:buSzPct val="100000"/>
              <a:buFont typeface="Georgia"/>
              <a:defRPr i="1" sz="1600">
                <a:solidFill>
                  <a:srgbClr val="F67031"/>
                </a:solidFill>
                <a:latin typeface="Georgia"/>
                <a:ea typeface="Georgia"/>
                <a:cs typeface="Georgia"/>
                <a:sym typeface="Georgia"/>
              </a:defRPr>
            </a:lvl3pPr>
            <a:lvl4pPr lvl="3" rtl="0">
              <a:spcBef>
                <a:spcPts val="0"/>
              </a:spcBef>
              <a:buClr>
                <a:srgbClr val="F67031"/>
              </a:buClr>
              <a:buSzPct val="100000"/>
              <a:buFont typeface="Georgia"/>
              <a:defRPr i="1" sz="1600">
                <a:solidFill>
                  <a:srgbClr val="F67031"/>
                </a:solidFill>
                <a:latin typeface="Georgia"/>
                <a:ea typeface="Georgia"/>
                <a:cs typeface="Georgia"/>
                <a:sym typeface="Georgia"/>
              </a:defRPr>
            </a:lvl4pPr>
            <a:lvl5pPr lvl="4" rtl="0">
              <a:spcBef>
                <a:spcPts val="0"/>
              </a:spcBef>
              <a:buClr>
                <a:srgbClr val="F67031"/>
              </a:buClr>
              <a:buSzPct val="100000"/>
              <a:buFont typeface="Georgia"/>
              <a:defRPr i="1" sz="1600">
                <a:solidFill>
                  <a:srgbClr val="F67031"/>
                </a:solidFill>
                <a:latin typeface="Georgia"/>
                <a:ea typeface="Georgia"/>
                <a:cs typeface="Georgia"/>
                <a:sym typeface="Georgia"/>
              </a:defRPr>
            </a:lvl5pPr>
            <a:lvl6pPr lvl="5" rtl="0">
              <a:spcBef>
                <a:spcPts val="0"/>
              </a:spcBef>
              <a:buClr>
                <a:srgbClr val="F67031"/>
              </a:buClr>
              <a:buSzPct val="100000"/>
              <a:buFont typeface="Georgia"/>
              <a:defRPr i="1" sz="1600">
                <a:solidFill>
                  <a:srgbClr val="F67031"/>
                </a:solidFill>
                <a:latin typeface="Georgia"/>
                <a:ea typeface="Georgia"/>
                <a:cs typeface="Georgia"/>
                <a:sym typeface="Georgia"/>
              </a:defRPr>
            </a:lvl6pPr>
            <a:lvl7pPr lvl="6" rtl="0">
              <a:spcBef>
                <a:spcPts val="0"/>
              </a:spcBef>
              <a:buClr>
                <a:srgbClr val="F67031"/>
              </a:buClr>
              <a:buSzPct val="100000"/>
              <a:buFont typeface="Georgia"/>
              <a:defRPr i="1" sz="1600">
                <a:solidFill>
                  <a:srgbClr val="F67031"/>
                </a:solidFill>
                <a:latin typeface="Georgia"/>
                <a:ea typeface="Georgia"/>
                <a:cs typeface="Georgia"/>
                <a:sym typeface="Georgia"/>
              </a:defRPr>
            </a:lvl7pPr>
            <a:lvl8pPr lvl="7" rtl="0">
              <a:spcBef>
                <a:spcPts val="0"/>
              </a:spcBef>
              <a:buClr>
                <a:srgbClr val="F67031"/>
              </a:buClr>
              <a:buSzPct val="100000"/>
              <a:buFont typeface="Georgia"/>
              <a:defRPr i="1" sz="1600">
                <a:solidFill>
                  <a:srgbClr val="F67031"/>
                </a:solidFill>
                <a:latin typeface="Georgia"/>
                <a:ea typeface="Georgia"/>
                <a:cs typeface="Georgia"/>
                <a:sym typeface="Georgia"/>
              </a:defRPr>
            </a:lvl8pPr>
            <a:lvl9pPr lvl="8" rtl="0">
              <a:spcBef>
                <a:spcPts val="0"/>
              </a:spcBef>
              <a:buClr>
                <a:srgbClr val="F67031"/>
              </a:buClr>
              <a:buSzPct val="100000"/>
              <a:buFont typeface="Georgia"/>
              <a:defRPr i="1" sz="1600">
                <a:solidFill>
                  <a:srgbClr val="F67031"/>
                </a:solidFill>
                <a:latin typeface="Georgia"/>
                <a:ea typeface="Georgia"/>
                <a:cs typeface="Georgia"/>
                <a:sym typeface="Georgia"/>
              </a:defRPr>
            </a:lvl9pPr>
          </a:lstStyle>
          <a:p/>
        </p:txBody>
      </p:sp>
      <p:sp>
        <p:nvSpPr>
          <p:cNvPr id="43" name="Shape 43"/>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44" name="Shape 44"/>
          <p:cNvSpPr txBox="1"/>
          <p:nvPr>
            <p:ph idx="2" type="body"/>
          </p:nvPr>
        </p:nvSpPr>
        <p:spPr>
          <a:xfrm>
            <a:off x="3090625" y="2004312"/>
            <a:ext cx="5596200" cy="25521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2 columns with intro text">
    <p:spTree>
      <p:nvGrpSpPr>
        <p:cNvPr id="45" name="Shape 45"/>
        <p:cNvGrpSpPr/>
        <p:nvPr/>
      </p:nvGrpSpPr>
      <p:grpSpPr>
        <a:xfrm>
          <a:off x="0" y="0"/>
          <a:ext cx="0" cy="0"/>
          <a:chOff x="0" y="0"/>
          <a:chExt cx="0" cy="0"/>
        </a:xfrm>
      </p:grpSpPr>
      <p:sp>
        <p:nvSpPr>
          <p:cNvPr id="46" name="Shape 4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47" name="Shape 47"/>
          <p:cNvSpPr/>
          <p:nvPr/>
        </p:nvSpPr>
        <p:spPr>
          <a:xfrm>
            <a:off x="2585475" y="0"/>
            <a:ext cx="6558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48" name="Shape 48"/>
          <p:cNvSpPr txBox="1"/>
          <p:nvPr>
            <p:ph type="title"/>
          </p:nvPr>
        </p:nvSpPr>
        <p:spPr>
          <a:xfrm>
            <a:off x="234450" y="575500"/>
            <a:ext cx="2046300" cy="3981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49" name="Shape 49"/>
          <p:cNvSpPr txBox="1"/>
          <p:nvPr>
            <p:ph idx="1" type="body"/>
          </p:nvPr>
        </p:nvSpPr>
        <p:spPr>
          <a:xfrm>
            <a:off x="3090625" y="575500"/>
            <a:ext cx="5596200" cy="1207800"/>
          </a:xfrm>
          <a:prstGeom prst="rect">
            <a:avLst/>
          </a:prstGeom>
        </p:spPr>
        <p:txBody>
          <a:bodyPr anchorCtr="0" anchor="t" bIns="91425" lIns="91425" rIns="91425" tIns="91425"/>
          <a:lstStyle>
            <a:lvl1pPr lvl="0" rtl="0">
              <a:spcBef>
                <a:spcPts val="0"/>
              </a:spcBef>
              <a:buClr>
                <a:srgbClr val="F67031"/>
              </a:buClr>
              <a:buSzPct val="100000"/>
              <a:buFont typeface="Georgia"/>
              <a:defRPr i="1" sz="1600">
                <a:solidFill>
                  <a:srgbClr val="F67031"/>
                </a:solidFill>
                <a:latin typeface="Georgia"/>
                <a:ea typeface="Georgia"/>
                <a:cs typeface="Georgia"/>
                <a:sym typeface="Georgia"/>
              </a:defRPr>
            </a:lvl1pPr>
            <a:lvl2pPr lvl="1" rtl="0">
              <a:spcBef>
                <a:spcPts val="0"/>
              </a:spcBef>
              <a:buClr>
                <a:srgbClr val="F67031"/>
              </a:buClr>
              <a:buSzPct val="100000"/>
              <a:buFont typeface="Georgia"/>
              <a:defRPr i="1" sz="1600">
                <a:solidFill>
                  <a:srgbClr val="F67031"/>
                </a:solidFill>
                <a:latin typeface="Georgia"/>
                <a:ea typeface="Georgia"/>
                <a:cs typeface="Georgia"/>
                <a:sym typeface="Georgia"/>
              </a:defRPr>
            </a:lvl2pPr>
            <a:lvl3pPr lvl="2" rtl="0">
              <a:spcBef>
                <a:spcPts val="0"/>
              </a:spcBef>
              <a:buClr>
                <a:srgbClr val="F67031"/>
              </a:buClr>
              <a:buSzPct val="100000"/>
              <a:buFont typeface="Georgia"/>
              <a:defRPr i="1" sz="1600">
                <a:solidFill>
                  <a:srgbClr val="F67031"/>
                </a:solidFill>
                <a:latin typeface="Georgia"/>
                <a:ea typeface="Georgia"/>
                <a:cs typeface="Georgia"/>
                <a:sym typeface="Georgia"/>
              </a:defRPr>
            </a:lvl3pPr>
            <a:lvl4pPr lvl="3" rtl="0">
              <a:spcBef>
                <a:spcPts val="0"/>
              </a:spcBef>
              <a:buClr>
                <a:srgbClr val="F67031"/>
              </a:buClr>
              <a:buSzPct val="100000"/>
              <a:buFont typeface="Georgia"/>
              <a:defRPr i="1" sz="1600">
                <a:solidFill>
                  <a:srgbClr val="F67031"/>
                </a:solidFill>
                <a:latin typeface="Georgia"/>
                <a:ea typeface="Georgia"/>
                <a:cs typeface="Georgia"/>
                <a:sym typeface="Georgia"/>
              </a:defRPr>
            </a:lvl4pPr>
            <a:lvl5pPr lvl="4" rtl="0">
              <a:spcBef>
                <a:spcPts val="0"/>
              </a:spcBef>
              <a:buClr>
                <a:srgbClr val="F67031"/>
              </a:buClr>
              <a:buSzPct val="100000"/>
              <a:buFont typeface="Georgia"/>
              <a:defRPr i="1" sz="1600">
                <a:solidFill>
                  <a:srgbClr val="F67031"/>
                </a:solidFill>
                <a:latin typeface="Georgia"/>
                <a:ea typeface="Georgia"/>
                <a:cs typeface="Georgia"/>
                <a:sym typeface="Georgia"/>
              </a:defRPr>
            </a:lvl5pPr>
            <a:lvl6pPr lvl="5" rtl="0">
              <a:spcBef>
                <a:spcPts val="0"/>
              </a:spcBef>
              <a:buClr>
                <a:srgbClr val="F67031"/>
              </a:buClr>
              <a:buSzPct val="100000"/>
              <a:buFont typeface="Georgia"/>
              <a:defRPr i="1" sz="1600">
                <a:solidFill>
                  <a:srgbClr val="F67031"/>
                </a:solidFill>
                <a:latin typeface="Georgia"/>
                <a:ea typeface="Georgia"/>
                <a:cs typeface="Georgia"/>
                <a:sym typeface="Georgia"/>
              </a:defRPr>
            </a:lvl6pPr>
            <a:lvl7pPr lvl="6" rtl="0">
              <a:spcBef>
                <a:spcPts val="0"/>
              </a:spcBef>
              <a:buClr>
                <a:srgbClr val="F67031"/>
              </a:buClr>
              <a:buSzPct val="100000"/>
              <a:buFont typeface="Georgia"/>
              <a:defRPr i="1" sz="1600">
                <a:solidFill>
                  <a:srgbClr val="F67031"/>
                </a:solidFill>
                <a:latin typeface="Georgia"/>
                <a:ea typeface="Georgia"/>
                <a:cs typeface="Georgia"/>
                <a:sym typeface="Georgia"/>
              </a:defRPr>
            </a:lvl7pPr>
            <a:lvl8pPr lvl="7" rtl="0">
              <a:spcBef>
                <a:spcPts val="0"/>
              </a:spcBef>
              <a:buClr>
                <a:srgbClr val="F67031"/>
              </a:buClr>
              <a:buSzPct val="100000"/>
              <a:buFont typeface="Georgia"/>
              <a:defRPr i="1" sz="1600">
                <a:solidFill>
                  <a:srgbClr val="F67031"/>
                </a:solidFill>
                <a:latin typeface="Georgia"/>
                <a:ea typeface="Georgia"/>
                <a:cs typeface="Georgia"/>
                <a:sym typeface="Georgia"/>
              </a:defRPr>
            </a:lvl8pPr>
            <a:lvl9pPr lvl="8" rtl="0">
              <a:spcBef>
                <a:spcPts val="0"/>
              </a:spcBef>
              <a:buClr>
                <a:srgbClr val="F67031"/>
              </a:buClr>
              <a:buSzPct val="100000"/>
              <a:buFont typeface="Georgia"/>
              <a:defRPr i="1" sz="1600">
                <a:solidFill>
                  <a:srgbClr val="F67031"/>
                </a:solidFill>
                <a:latin typeface="Georgia"/>
                <a:ea typeface="Georgia"/>
                <a:cs typeface="Georgia"/>
                <a:sym typeface="Georgia"/>
              </a:defRPr>
            </a:lvl9pPr>
          </a:lstStyle>
          <a:p/>
        </p:txBody>
      </p:sp>
      <p:sp>
        <p:nvSpPr>
          <p:cNvPr id="50" name="Shape 50"/>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51" name="Shape 51"/>
          <p:cNvSpPr txBox="1"/>
          <p:nvPr>
            <p:ph idx="2" type="body"/>
          </p:nvPr>
        </p:nvSpPr>
        <p:spPr>
          <a:xfrm>
            <a:off x="3090625" y="2004325"/>
            <a:ext cx="2727000" cy="2552100"/>
          </a:xfrm>
          <a:prstGeom prst="rect">
            <a:avLst/>
          </a:prstGeom>
        </p:spPr>
        <p:txBody>
          <a:bodyPr anchorCtr="0" anchor="t" bIns="91425" lIns="91425" rIns="91425" tIns="91425"/>
          <a:lstStyle>
            <a:lvl1pPr lvl="0" rtl="0">
              <a:spcBef>
                <a:spcPts val="0"/>
              </a:spcBef>
              <a:buSzPct val="100000"/>
              <a:defRPr sz="1100"/>
            </a:lvl1pPr>
            <a:lvl2pPr lvl="1" rtl="0">
              <a:spcBef>
                <a:spcPts val="0"/>
              </a:spcBef>
              <a:buSzPct val="100000"/>
              <a:defRPr sz="1100"/>
            </a:lvl2pPr>
            <a:lvl3pPr lvl="2" rtl="0">
              <a:spcBef>
                <a:spcPts val="0"/>
              </a:spcBef>
              <a:buSzPct val="100000"/>
              <a:defRPr sz="1100"/>
            </a:lvl3pPr>
            <a:lvl4pPr lvl="3" rtl="0">
              <a:spcBef>
                <a:spcPts val="0"/>
              </a:spcBef>
              <a:buSzPct val="100000"/>
              <a:defRPr sz="1100"/>
            </a:lvl4pPr>
            <a:lvl5pPr lvl="4" rtl="0">
              <a:spcBef>
                <a:spcPts val="0"/>
              </a:spcBef>
              <a:buSzPct val="100000"/>
              <a:defRPr sz="1100"/>
            </a:lvl5pPr>
            <a:lvl6pPr lvl="5" rtl="0">
              <a:spcBef>
                <a:spcPts val="0"/>
              </a:spcBef>
              <a:buSzPct val="100000"/>
              <a:defRPr sz="1100"/>
            </a:lvl6pPr>
            <a:lvl7pPr lvl="6" rtl="0">
              <a:spcBef>
                <a:spcPts val="0"/>
              </a:spcBef>
              <a:buSzPct val="100000"/>
              <a:defRPr sz="1100"/>
            </a:lvl7pPr>
            <a:lvl8pPr lvl="7" rtl="0">
              <a:spcBef>
                <a:spcPts val="0"/>
              </a:spcBef>
              <a:buSzPct val="100000"/>
              <a:defRPr sz="1100"/>
            </a:lvl8pPr>
            <a:lvl9pPr lvl="8" rtl="0">
              <a:spcBef>
                <a:spcPts val="0"/>
              </a:spcBef>
              <a:buSzPct val="100000"/>
              <a:defRPr sz="1100"/>
            </a:lvl9pPr>
          </a:lstStyle>
          <a:p/>
        </p:txBody>
      </p:sp>
      <p:sp>
        <p:nvSpPr>
          <p:cNvPr id="52" name="Shape 52"/>
          <p:cNvSpPr txBox="1"/>
          <p:nvPr>
            <p:ph idx="3" type="body"/>
          </p:nvPr>
        </p:nvSpPr>
        <p:spPr>
          <a:xfrm>
            <a:off x="5959744" y="2004325"/>
            <a:ext cx="2727000" cy="2552100"/>
          </a:xfrm>
          <a:prstGeom prst="rect">
            <a:avLst/>
          </a:prstGeom>
        </p:spPr>
        <p:txBody>
          <a:bodyPr anchorCtr="0" anchor="t" bIns="91425" lIns="91425" rIns="91425" tIns="91425"/>
          <a:lstStyle>
            <a:lvl1pPr lvl="0" rtl="0">
              <a:spcBef>
                <a:spcPts val="0"/>
              </a:spcBef>
              <a:buSzPct val="100000"/>
              <a:defRPr sz="1100"/>
            </a:lvl1pPr>
            <a:lvl2pPr lvl="1" rtl="0">
              <a:spcBef>
                <a:spcPts val="0"/>
              </a:spcBef>
              <a:buSzPct val="100000"/>
              <a:defRPr sz="1100"/>
            </a:lvl2pPr>
            <a:lvl3pPr lvl="2" rtl="0">
              <a:spcBef>
                <a:spcPts val="0"/>
              </a:spcBef>
              <a:buSzPct val="100000"/>
              <a:defRPr sz="1100"/>
            </a:lvl3pPr>
            <a:lvl4pPr lvl="3" rtl="0">
              <a:spcBef>
                <a:spcPts val="0"/>
              </a:spcBef>
              <a:buSzPct val="100000"/>
              <a:defRPr sz="1100"/>
            </a:lvl4pPr>
            <a:lvl5pPr lvl="4" rtl="0">
              <a:spcBef>
                <a:spcPts val="0"/>
              </a:spcBef>
              <a:buSzPct val="100000"/>
              <a:defRPr sz="1100"/>
            </a:lvl5pPr>
            <a:lvl6pPr lvl="5" rtl="0">
              <a:spcBef>
                <a:spcPts val="0"/>
              </a:spcBef>
              <a:buSzPct val="100000"/>
              <a:defRPr sz="1100"/>
            </a:lvl6pPr>
            <a:lvl7pPr lvl="6" rtl="0">
              <a:spcBef>
                <a:spcPts val="0"/>
              </a:spcBef>
              <a:buSzPct val="100000"/>
              <a:defRPr sz="1100"/>
            </a:lvl7pPr>
            <a:lvl8pPr lvl="7" rtl="0">
              <a:spcBef>
                <a:spcPts val="0"/>
              </a:spcBef>
              <a:buSzPct val="100000"/>
              <a:defRPr sz="1100"/>
            </a:lvl8pPr>
            <a:lvl9pPr lvl="8" rtl="0">
              <a:spcBef>
                <a:spcPts val="0"/>
              </a:spcBef>
              <a:buSzPct val="100000"/>
              <a:defRPr sz="1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1 column left">
    <p:spTree>
      <p:nvGrpSpPr>
        <p:cNvPr id="53" name="Shape 53"/>
        <p:cNvGrpSpPr/>
        <p:nvPr/>
      </p:nvGrpSpPr>
      <p:grpSpPr>
        <a:xfrm>
          <a:off x="0" y="0"/>
          <a:ext cx="0" cy="0"/>
          <a:chOff x="0" y="0"/>
          <a:chExt cx="0" cy="0"/>
        </a:xfrm>
      </p:grpSpPr>
      <p:sp>
        <p:nvSpPr>
          <p:cNvPr id="54" name="Shape 54"/>
          <p:cNvSpPr/>
          <p:nvPr/>
        </p:nvSpPr>
        <p:spPr>
          <a:xfrm flipH="1">
            <a:off x="-7125" y="0"/>
            <a:ext cx="2592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55" name="Shape 55"/>
          <p:cNvSpPr/>
          <p:nvPr/>
        </p:nvSpPr>
        <p:spPr>
          <a:xfrm>
            <a:off x="2585477"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56" name="Shape 56"/>
          <p:cNvSpPr txBox="1"/>
          <p:nvPr>
            <p:ph type="title"/>
          </p:nvPr>
        </p:nvSpPr>
        <p:spPr>
          <a:xfrm>
            <a:off x="234450" y="575500"/>
            <a:ext cx="2046300" cy="1364100"/>
          </a:xfrm>
          <a:prstGeom prst="rect">
            <a:avLst/>
          </a:prstGeom>
        </p:spPr>
        <p:txBody>
          <a:bodyPr anchorCtr="0" anchor="b" bIns="91425" lIns="91425" rIns="91425" tIns="91425"/>
          <a:lstStyle>
            <a:lvl1pPr lvl="0" rtl="0">
              <a:spcBef>
                <a:spcPts val="0"/>
              </a:spcBef>
              <a:buClr>
                <a:srgbClr val="F67031"/>
              </a:buClr>
              <a:defRPr>
                <a:solidFill>
                  <a:srgbClr val="F67031"/>
                </a:solidFill>
              </a:defRPr>
            </a:lvl1pPr>
            <a:lvl2pPr lvl="1" rtl="0">
              <a:spcBef>
                <a:spcPts val="0"/>
              </a:spcBef>
              <a:buClr>
                <a:srgbClr val="F67031"/>
              </a:buClr>
              <a:defRPr>
                <a:solidFill>
                  <a:srgbClr val="F67031"/>
                </a:solidFill>
              </a:defRPr>
            </a:lvl2pPr>
            <a:lvl3pPr lvl="2" rtl="0">
              <a:spcBef>
                <a:spcPts val="0"/>
              </a:spcBef>
              <a:buClr>
                <a:srgbClr val="F67031"/>
              </a:buClr>
              <a:defRPr>
                <a:solidFill>
                  <a:srgbClr val="F67031"/>
                </a:solidFill>
              </a:defRPr>
            </a:lvl3pPr>
            <a:lvl4pPr lvl="3" rtl="0">
              <a:spcBef>
                <a:spcPts val="0"/>
              </a:spcBef>
              <a:buClr>
                <a:srgbClr val="F67031"/>
              </a:buClr>
              <a:defRPr>
                <a:solidFill>
                  <a:srgbClr val="F67031"/>
                </a:solidFill>
              </a:defRPr>
            </a:lvl4pPr>
            <a:lvl5pPr lvl="4" rtl="0">
              <a:spcBef>
                <a:spcPts val="0"/>
              </a:spcBef>
              <a:buClr>
                <a:srgbClr val="F67031"/>
              </a:buClr>
              <a:defRPr>
                <a:solidFill>
                  <a:srgbClr val="F67031"/>
                </a:solidFill>
              </a:defRPr>
            </a:lvl5pPr>
            <a:lvl6pPr lvl="5" rtl="0">
              <a:spcBef>
                <a:spcPts val="0"/>
              </a:spcBef>
              <a:buClr>
                <a:srgbClr val="F67031"/>
              </a:buClr>
              <a:defRPr>
                <a:solidFill>
                  <a:srgbClr val="F67031"/>
                </a:solidFill>
              </a:defRPr>
            </a:lvl6pPr>
            <a:lvl7pPr lvl="6" rtl="0">
              <a:spcBef>
                <a:spcPts val="0"/>
              </a:spcBef>
              <a:buClr>
                <a:srgbClr val="F67031"/>
              </a:buClr>
              <a:defRPr>
                <a:solidFill>
                  <a:srgbClr val="F67031"/>
                </a:solidFill>
              </a:defRPr>
            </a:lvl7pPr>
            <a:lvl8pPr lvl="7" rtl="0">
              <a:spcBef>
                <a:spcPts val="0"/>
              </a:spcBef>
              <a:buClr>
                <a:srgbClr val="F67031"/>
              </a:buClr>
              <a:defRPr>
                <a:solidFill>
                  <a:srgbClr val="F67031"/>
                </a:solidFill>
              </a:defRPr>
            </a:lvl8pPr>
            <a:lvl9pPr lvl="8" rtl="0">
              <a:spcBef>
                <a:spcPts val="0"/>
              </a:spcBef>
              <a:buClr>
                <a:srgbClr val="F67031"/>
              </a:buClr>
              <a:defRPr>
                <a:solidFill>
                  <a:srgbClr val="F67031"/>
                </a:solidFill>
              </a:defRPr>
            </a:lvl9pPr>
          </a:lstStyle>
          <a:p/>
        </p:txBody>
      </p:sp>
      <p:sp>
        <p:nvSpPr>
          <p:cNvPr id="57" name="Shape 57"/>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rgbClr val="FFFFFF"/>
                </a:solidFill>
              </a:rPr>
              <a:t>‹#›</a:t>
            </a:fld>
          </a:p>
        </p:txBody>
      </p:sp>
      <p:sp>
        <p:nvSpPr>
          <p:cNvPr id="58" name="Shape 58"/>
          <p:cNvSpPr txBox="1"/>
          <p:nvPr>
            <p:ph idx="1" type="body"/>
          </p:nvPr>
        </p:nvSpPr>
        <p:spPr>
          <a:xfrm>
            <a:off x="234450" y="2004325"/>
            <a:ext cx="2046300" cy="25521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Title + 1 column half">
    <p:spTree>
      <p:nvGrpSpPr>
        <p:cNvPr id="59" name="Shape 59"/>
        <p:cNvGrpSpPr/>
        <p:nvPr/>
      </p:nvGrpSpPr>
      <p:grpSpPr>
        <a:xfrm>
          <a:off x="0" y="0"/>
          <a:ext cx="0" cy="0"/>
          <a:chOff x="0" y="0"/>
          <a:chExt cx="0" cy="0"/>
        </a:xfrm>
      </p:grpSpPr>
      <p:sp>
        <p:nvSpPr>
          <p:cNvPr id="60" name="Shape 60"/>
          <p:cNvSpPr/>
          <p:nvPr/>
        </p:nvSpPr>
        <p:spPr>
          <a:xfrm flipH="1">
            <a:off x="-688" y="0"/>
            <a:ext cx="4575600" cy="5143500"/>
          </a:xfrm>
          <a:prstGeom prst="rect">
            <a:avLst/>
          </a:prstGeom>
          <a:solidFill>
            <a:srgbClr val="FFFFFF"/>
          </a:solidFill>
          <a:ln>
            <a:noFill/>
          </a:ln>
        </p:spPr>
        <p:txBody>
          <a:bodyPr anchorCtr="0" anchor="ctr" bIns="91425" lIns="91425" rIns="91425" tIns="91425">
            <a:noAutofit/>
          </a:bodyPr>
          <a:lstStyle/>
          <a:p>
            <a:pPr lvl="0">
              <a:spcBef>
                <a:spcPts val="0"/>
              </a:spcBef>
              <a:buNone/>
            </a:pPr>
            <a:r>
              <a:t/>
            </a:r>
            <a:endParaRPr/>
          </a:p>
        </p:txBody>
      </p:sp>
      <p:sp>
        <p:nvSpPr>
          <p:cNvPr id="61" name="Shape 61"/>
          <p:cNvSpPr/>
          <p:nvPr/>
        </p:nvSpPr>
        <p:spPr>
          <a:xfrm>
            <a:off x="4574902" y="0"/>
            <a:ext cx="113100" cy="5143500"/>
          </a:xfrm>
          <a:prstGeom prst="rect">
            <a:avLst/>
          </a:prstGeom>
          <a:gradFill>
            <a:gsLst>
              <a:gs pos="0">
                <a:srgbClr val="000014">
                  <a:alpha val="20000"/>
                </a:srgbClr>
              </a:gs>
              <a:gs pos="100000">
                <a:srgbClr val="000014">
                  <a:alpha val="0"/>
                </a:srgbClr>
              </a:gs>
            </a:gsLst>
            <a:lin ang="0" scaled="0"/>
          </a:gradFill>
          <a:ln>
            <a:noFill/>
          </a:ln>
        </p:spPr>
        <p:txBody>
          <a:bodyPr anchorCtr="0" anchor="ctr" bIns="45700" lIns="91425" rIns="91425" tIns="45700">
            <a:noAutofit/>
          </a:bodyPr>
          <a:lstStyle/>
          <a:p>
            <a:pPr indent="0" lvl="0" marL="0" marR="0" rtl="0" algn="ctr">
              <a:spcBef>
                <a:spcPts val="0"/>
              </a:spcBef>
              <a:buNone/>
            </a:pPr>
            <a:r>
              <a:t/>
            </a:r>
            <a:endParaRPr sz="1800">
              <a:solidFill>
                <a:srgbClr val="FFFFFF"/>
              </a:solidFill>
              <a:latin typeface="Calibri"/>
              <a:ea typeface="Calibri"/>
              <a:cs typeface="Calibri"/>
              <a:sym typeface="Calibri"/>
            </a:endParaRPr>
          </a:p>
        </p:txBody>
      </p:sp>
      <p:sp>
        <p:nvSpPr>
          <p:cNvPr id="62" name="Shape 62"/>
          <p:cNvSpPr txBox="1"/>
          <p:nvPr>
            <p:ph type="title"/>
          </p:nvPr>
        </p:nvSpPr>
        <p:spPr>
          <a:xfrm>
            <a:off x="511425" y="575500"/>
            <a:ext cx="3517200" cy="973500"/>
          </a:xfrm>
          <a:prstGeom prst="rect">
            <a:avLst/>
          </a:prstGeom>
        </p:spPr>
        <p:txBody>
          <a:bodyPr anchorCtr="0" anchor="b" bIns="91425" lIns="91425" rIns="91425" tIns="91425"/>
          <a:lstStyle>
            <a:lvl1pPr lvl="0" rtl="0">
              <a:spcBef>
                <a:spcPts val="0"/>
              </a:spcBef>
              <a:buClr>
                <a:srgbClr val="F67031"/>
              </a:buClr>
              <a:defRPr>
                <a:solidFill>
                  <a:srgbClr val="F67031"/>
                </a:solidFill>
              </a:defRPr>
            </a:lvl1pPr>
            <a:lvl2pPr lvl="1" rtl="0">
              <a:spcBef>
                <a:spcPts val="0"/>
              </a:spcBef>
              <a:buClr>
                <a:srgbClr val="F67031"/>
              </a:buClr>
              <a:defRPr>
                <a:solidFill>
                  <a:srgbClr val="F67031"/>
                </a:solidFill>
              </a:defRPr>
            </a:lvl2pPr>
            <a:lvl3pPr lvl="2" rtl="0">
              <a:spcBef>
                <a:spcPts val="0"/>
              </a:spcBef>
              <a:buClr>
                <a:srgbClr val="F67031"/>
              </a:buClr>
              <a:defRPr>
                <a:solidFill>
                  <a:srgbClr val="F67031"/>
                </a:solidFill>
              </a:defRPr>
            </a:lvl3pPr>
            <a:lvl4pPr lvl="3" rtl="0">
              <a:spcBef>
                <a:spcPts val="0"/>
              </a:spcBef>
              <a:buClr>
                <a:srgbClr val="F67031"/>
              </a:buClr>
              <a:defRPr>
                <a:solidFill>
                  <a:srgbClr val="F67031"/>
                </a:solidFill>
              </a:defRPr>
            </a:lvl4pPr>
            <a:lvl5pPr lvl="4" rtl="0">
              <a:spcBef>
                <a:spcPts val="0"/>
              </a:spcBef>
              <a:buClr>
                <a:srgbClr val="F67031"/>
              </a:buClr>
              <a:defRPr>
                <a:solidFill>
                  <a:srgbClr val="F67031"/>
                </a:solidFill>
              </a:defRPr>
            </a:lvl5pPr>
            <a:lvl6pPr lvl="5" rtl="0">
              <a:spcBef>
                <a:spcPts val="0"/>
              </a:spcBef>
              <a:buClr>
                <a:srgbClr val="F67031"/>
              </a:buClr>
              <a:defRPr>
                <a:solidFill>
                  <a:srgbClr val="F67031"/>
                </a:solidFill>
              </a:defRPr>
            </a:lvl6pPr>
            <a:lvl7pPr lvl="6" rtl="0">
              <a:spcBef>
                <a:spcPts val="0"/>
              </a:spcBef>
              <a:buClr>
                <a:srgbClr val="F67031"/>
              </a:buClr>
              <a:defRPr>
                <a:solidFill>
                  <a:srgbClr val="F67031"/>
                </a:solidFill>
              </a:defRPr>
            </a:lvl7pPr>
            <a:lvl8pPr lvl="7" rtl="0">
              <a:spcBef>
                <a:spcPts val="0"/>
              </a:spcBef>
              <a:buClr>
                <a:srgbClr val="F67031"/>
              </a:buClr>
              <a:defRPr>
                <a:solidFill>
                  <a:srgbClr val="F67031"/>
                </a:solidFill>
              </a:defRPr>
            </a:lvl8pPr>
            <a:lvl9pPr lvl="8" rtl="0">
              <a:spcBef>
                <a:spcPts val="0"/>
              </a:spcBef>
              <a:buClr>
                <a:srgbClr val="F67031"/>
              </a:buClr>
              <a:defRPr>
                <a:solidFill>
                  <a:srgbClr val="F67031"/>
                </a:solidFill>
              </a:defRPr>
            </a:lvl9pPr>
          </a:lstStyle>
          <a:p/>
        </p:txBody>
      </p:sp>
      <p:sp>
        <p:nvSpPr>
          <p:cNvPr id="63" name="Shape 63"/>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solidFill>
                  <a:srgbClr val="FFFFFF"/>
                </a:solidFill>
              </a:rPr>
              <a:t>‹#›</a:t>
            </a:fld>
          </a:p>
        </p:txBody>
      </p:sp>
      <p:sp>
        <p:nvSpPr>
          <p:cNvPr id="64" name="Shape 64"/>
          <p:cNvSpPr txBox="1"/>
          <p:nvPr>
            <p:ph idx="1" type="body"/>
          </p:nvPr>
        </p:nvSpPr>
        <p:spPr>
          <a:xfrm>
            <a:off x="511425" y="1598600"/>
            <a:ext cx="3517200" cy="29577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F67031"/>
        </a:solidFill>
      </p:bgPr>
    </p:bg>
    <p:spTree>
      <p:nvGrpSpPr>
        <p:cNvPr id="5" name="Shape 5"/>
        <p:cNvGrpSpPr/>
        <p:nvPr/>
      </p:nvGrpSpPr>
      <p:grpSpPr>
        <a:xfrm>
          <a:off x="0" y="0"/>
          <a:ext cx="0" cy="0"/>
          <a:chOff x="0" y="0"/>
          <a:chExt cx="0" cy="0"/>
        </a:xfrm>
      </p:grpSpPr>
      <p:sp>
        <p:nvSpPr>
          <p:cNvPr id="6" name="Shape 6"/>
          <p:cNvSpPr txBox="1"/>
          <p:nvPr>
            <p:ph type="title"/>
          </p:nvPr>
        </p:nvSpPr>
        <p:spPr>
          <a:xfrm>
            <a:off x="234450" y="575500"/>
            <a:ext cx="2046300" cy="3981000"/>
          </a:xfrm>
          <a:prstGeom prst="rect">
            <a:avLst/>
          </a:prstGeom>
          <a:noFill/>
          <a:ln>
            <a:noFill/>
          </a:ln>
        </p:spPr>
        <p:txBody>
          <a:bodyPr anchorCtr="0" anchor="t" bIns="91425" lIns="91425" rIns="91425" tIns="91425"/>
          <a:lstStyle>
            <a:lvl1pPr lvl="0">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1pPr>
            <a:lvl2pPr lvl="1">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2pPr>
            <a:lvl3pPr lvl="2">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3pPr>
            <a:lvl4pPr lvl="3">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4pPr>
            <a:lvl5pPr lvl="4">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5pPr>
            <a:lvl6pPr lvl="5">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6pPr>
            <a:lvl7pPr lvl="6">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7pPr>
            <a:lvl8pPr lvl="7">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8pPr>
            <a:lvl9pPr lvl="8">
              <a:spcBef>
                <a:spcPts val="0"/>
              </a:spcBef>
              <a:buClr>
                <a:srgbClr val="FFFFFF"/>
              </a:buClr>
              <a:buSzPct val="100000"/>
              <a:buFont typeface="Nunito Sans"/>
              <a:buNone/>
              <a:defRPr sz="2400">
                <a:solidFill>
                  <a:srgbClr val="FFFFFF"/>
                </a:solidFill>
                <a:latin typeface="Nunito Sans"/>
                <a:ea typeface="Nunito Sans"/>
                <a:cs typeface="Nunito Sans"/>
                <a:sym typeface="Nunito Sans"/>
              </a:defRPr>
            </a:lvl9pPr>
          </a:lstStyle>
          <a:p/>
        </p:txBody>
      </p:sp>
      <p:sp>
        <p:nvSpPr>
          <p:cNvPr id="7" name="Shape 7"/>
          <p:cNvSpPr txBox="1"/>
          <p:nvPr>
            <p:ph idx="1" type="body"/>
          </p:nvPr>
        </p:nvSpPr>
        <p:spPr>
          <a:xfrm>
            <a:off x="3090625" y="575500"/>
            <a:ext cx="5596200" cy="3981000"/>
          </a:xfrm>
          <a:prstGeom prst="rect">
            <a:avLst/>
          </a:prstGeom>
          <a:noFill/>
          <a:ln>
            <a:noFill/>
          </a:ln>
        </p:spPr>
        <p:txBody>
          <a:bodyPr anchorCtr="0" anchor="t" bIns="91425" lIns="91425" rIns="91425" tIns="91425"/>
          <a:lstStyle>
            <a:lvl1pPr lvl="0">
              <a:lnSpc>
                <a:spcPct val="115000"/>
              </a:lnSpc>
              <a:spcBef>
                <a:spcPts val="600"/>
              </a:spcBef>
              <a:buClr>
                <a:srgbClr val="CCCCCC"/>
              </a:buClr>
              <a:buFont typeface="Nunito Sans"/>
              <a:buChar char="▪"/>
              <a:defRPr>
                <a:solidFill>
                  <a:srgbClr val="666666"/>
                </a:solidFill>
                <a:latin typeface="Nunito Sans"/>
                <a:ea typeface="Nunito Sans"/>
                <a:cs typeface="Nunito Sans"/>
                <a:sym typeface="Nunito Sans"/>
              </a:defRPr>
            </a:lvl1pPr>
            <a:lvl2pPr lvl="1">
              <a:lnSpc>
                <a:spcPct val="115000"/>
              </a:lnSpc>
              <a:spcBef>
                <a:spcPts val="480"/>
              </a:spcBef>
              <a:buClr>
                <a:srgbClr val="CCCCCC"/>
              </a:buClr>
              <a:buFont typeface="Nunito Sans"/>
              <a:buChar char="-"/>
              <a:defRPr>
                <a:solidFill>
                  <a:srgbClr val="666666"/>
                </a:solidFill>
                <a:latin typeface="Nunito Sans"/>
                <a:ea typeface="Nunito Sans"/>
                <a:cs typeface="Nunito Sans"/>
                <a:sym typeface="Nunito Sans"/>
              </a:defRPr>
            </a:lvl2pPr>
            <a:lvl3pPr lvl="2">
              <a:lnSpc>
                <a:spcPct val="115000"/>
              </a:lnSpc>
              <a:spcBef>
                <a:spcPts val="480"/>
              </a:spcBef>
              <a:buClr>
                <a:srgbClr val="CCCCCC"/>
              </a:buClr>
              <a:buFont typeface="Nunito Sans"/>
              <a:buChar char="-"/>
              <a:defRPr>
                <a:solidFill>
                  <a:srgbClr val="666666"/>
                </a:solidFill>
                <a:latin typeface="Nunito Sans"/>
                <a:ea typeface="Nunito Sans"/>
                <a:cs typeface="Nunito Sans"/>
                <a:sym typeface="Nunito Sans"/>
              </a:defRPr>
            </a:lvl3pPr>
            <a:lvl4pPr lvl="3">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4pPr>
            <a:lvl5pPr lvl="4">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5pPr>
            <a:lvl6pPr lvl="5">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6pPr>
            <a:lvl7pPr lvl="6">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7pPr>
            <a:lvl8pPr lvl="7">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8pPr>
            <a:lvl9pPr lvl="8">
              <a:lnSpc>
                <a:spcPct val="115000"/>
              </a:lnSpc>
              <a:spcBef>
                <a:spcPts val="360"/>
              </a:spcBef>
              <a:buClr>
                <a:srgbClr val="CCCCCC"/>
              </a:buClr>
              <a:buFont typeface="Nunito Sans"/>
              <a:buChar char="-"/>
              <a:defRPr>
                <a:solidFill>
                  <a:srgbClr val="666666"/>
                </a:solidFill>
                <a:latin typeface="Nunito Sans"/>
                <a:ea typeface="Nunito Sans"/>
                <a:cs typeface="Nunito Sans"/>
                <a:sym typeface="Nunito Sans"/>
              </a:defRPr>
            </a:lvl9pPr>
          </a:lstStyle>
          <a:p/>
        </p:txBody>
      </p:sp>
      <p:sp>
        <p:nvSpPr>
          <p:cNvPr id="8" name="Shape 8"/>
          <p:cNvSpPr txBox="1"/>
          <p:nvPr>
            <p:ph idx="12" type="sldNum"/>
          </p:nvPr>
        </p:nvSpPr>
        <p:spPr>
          <a:xfrm>
            <a:off x="8556783" y="474985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rgbClr val="CCCCCC"/>
                </a:solidFill>
                <a:latin typeface="Nunito Sans"/>
                <a:ea typeface="Nunito Sans"/>
                <a:cs typeface="Nunito Sans"/>
                <a:sym typeface="Nunito Sans"/>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www.stielectronicsinc.com/training-services/events"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jpk.sdp.edu.cn/dqx/xxwz/5xxzy/dzjc-ipc.pdf" TargetMode="External"/><Relationship Id="rId4" Type="http://schemas.openxmlformats.org/officeDocument/2006/relationships/hyperlink" Target="https://www.hackster.io/arduino/products/arduino-nano-r3" TargetMode="External"/><Relationship Id="rId5" Type="http://schemas.openxmlformats.org/officeDocument/2006/relationships/hyperlink" Target="http://resources.infosecinstitute.com/hardware-hacking-iot-devices-offensive-iot-exploitation/#gre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0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0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01.png"/><Relationship Id="rId4" Type="http://schemas.openxmlformats.org/officeDocument/2006/relationships/image" Target="../media/image06.png"/><Relationship Id="rId5" Type="http://schemas.openxmlformats.org/officeDocument/2006/relationships/image" Target="../media/image02.png"/><Relationship Id="rId6" Type="http://schemas.openxmlformats.org/officeDocument/2006/relationships/image" Target="../media/image0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04.png"/><Relationship Id="rId4" Type="http://schemas.openxmlformats.org/officeDocument/2006/relationships/image" Target="../media/image10.png"/><Relationship Id="rId5" Type="http://schemas.openxmlformats.org/officeDocument/2006/relationships/image" Target="../media/image07.png"/><Relationship Id="rId6" Type="http://schemas.openxmlformats.org/officeDocument/2006/relationships/image" Target="../media/image0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0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idx="4294967295" type="ctrTitle"/>
          </p:nvPr>
        </p:nvSpPr>
        <p:spPr>
          <a:xfrm>
            <a:off x="685800" y="2802542"/>
            <a:ext cx="7772400" cy="1159800"/>
          </a:xfrm>
          <a:prstGeom prst="rect">
            <a:avLst/>
          </a:prstGeom>
        </p:spPr>
        <p:txBody>
          <a:bodyPr anchorCtr="0" anchor="t" bIns="91425" lIns="91425" rIns="91425" tIns="91425">
            <a:noAutofit/>
          </a:bodyPr>
          <a:lstStyle/>
          <a:p>
            <a:pPr lvl="0" rtl="0">
              <a:spcBef>
                <a:spcPts val="0"/>
              </a:spcBef>
              <a:buNone/>
            </a:pPr>
            <a:r>
              <a:rPr b="1" lang="en" sz="7200"/>
              <a:t>Hacker Bootcamp</a:t>
            </a:r>
          </a:p>
        </p:txBody>
      </p:sp>
      <p:sp>
        <p:nvSpPr>
          <p:cNvPr id="92" name="Shape 92"/>
          <p:cNvSpPr txBox="1"/>
          <p:nvPr>
            <p:ph idx="4294967295" type="subTitle"/>
          </p:nvPr>
        </p:nvSpPr>
        <p:spPr>
          <a:xfrm>
            <a:off x="685800" y="3868753"/>
            <a:ext cx="7772400" cy="784800"/>
          </a:xfrm>
          <a:prstGeom prst="rect">
            <a:avLst/>
          </a:prstGeom>
        </p:spPr>
        <p:txBody>
          <a:bodyPr anchorCtr="0" anchor="t" bIns="91425" lIns="91425" rIns="91425" tIns="91425">
            <a:noAutofit/>
          </a:bodyPr>
          <a:lstStyle/>
          <a:p>
            <a:pPr lvl="0" rtl="0">
              <a:spcBef>
                <a:spcPts val="0"/>
              </a:spcBef>
              <a:buNone/>
            </a:pPr>
            <a:r>
              <a:rPr lang="en" sz="3000">
                <a:solidFill>
                  <a:srgbClr val="FFFFFF"/>
                </a:solidFill>
              </a:rPr>
              <a:t>Lesson #1 : Hardware Assembly</a:t>
            </a:r>
          </a:p>
        </p:txBody>
      </p:sp>
      <p:grpSp>
        <p:nvGrpSpPr>
          <p:cNvPr id="93" name="Shape 93"/>
          <p:cNvGrpSpPr/>
          <p:nvPr/>
        </p:nvGrpSpPr>
        <p:grpSpPr>
          <a:xfrm>
            <a:off x="6791058" y="345962"/>
            <a:ext cx="1590882" cy="1590857"/>
            <a:chOff x="6643075" y="3664250"/>
            <a:chExt cx="407950" cy="407975"/>
          </a:xfrm>
        </p:grpSpPr>
        <p:sp>
          <p:nvSpPr>
            <p:cNvPr id="94" name="Shape 94"/>
            <p:cNvSpPr/>
            <p:nvPr/>
          </p:nvSpPr>
          <p:spPr>
            <a:xfrm>
              <a:off x="6794075" y="3815250"/>
              <a:ext cx="211300" cy="211300"/>
            </a:xfrm>
            <a:custGeom>
              <a:pathLst>
                <a:path extrusionOk="0" fill="none" h="8452" w="8452">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5" name="Shape 95"/>
            <p:cNvSpPr/>
            <p:nvPr/>
          </p:nvSpPr>
          <p:spPr>
            <a:xfrm>
              <a:off x="6643075" y="3664250"/>
              <a:ext cx="407950" cy="407975"/>
            </a:xfrm>
            <a:custGeom>
              <a:pathLst>
                <a:path extrusionOk="0" fill="none" h="16319" w="16318">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grpSp>
        <p:nvGrpSpPr>
          <p:cNvPr id="96" name="Shape 96"/>
          <p:cNvGrpSpPr/>
          <p:nvPr/>
        </p:nvGrpSpPr>
        <p:grpSpPr>
          <a:xfrm rot="1508271">
            <a:off x="798753" y="1851401"/>
            <a:ext cx="654062" cy="654025"/>
            <a:chOff x="576250" y="4319400"/>
            <a:chExt cx="442075" cy="442050"/>
          </a:xfrm>
        </p:grpSpPr>
        <p:sp>
          <p:nvSpPr>
            <p:cNvPr id="97" name="Shape 97"/>
            <p:cNvSpPr/>
            <p:nvPr/>
          </p:nvSpPr>
          <p:spPr>
            <a:xfrm>
              <a:off x="576250" y="4319400"/>
              <a:ext cx="442075" cy="442050"/>
            </a:xfrm>
            <a:custGeom>
              <a:pathLst>
                <a:path extrusionOk="0" fill="none" h="17682" w="17683">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8" name="Shape 98"/>
            <p:cNvSpPr/>
            <p:nvPr/>
          </p:nvSpPr>
          <p:spPr>
            <a:xfrm>
              <a:off x="595725" y="4668875"/>
              <a:ext cx="73100" cy="73100"/>
            </a:xfrm>
            <a:custGeom>
              <a:pathLst>
                <a:path extrusionOk="0" fill="none" h="2924" w="2924">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99" name="Shape 99"/>
            <p:cNvSpPr/>
            <p:nvPr/>
          </p:nvSpPr>
          <p:spPr>
            <a:xfrm>
              <a:off x="652350" y="4711500"/>
              <a:ext cx="46925" cy="46925"/>
            </a:xfrm>
            <a:custGeom>
              <a:pathLst>
                <a:path extrusionOk="0" fill="none" h="1877" w="1877">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0" name="Shape 100"/>
            <p:cNvSpPr/>
            <p:nvPr/>
          </p:nvSpPr>
          <p:spPr>
            <a:xfrm>
              <a:off x="579300" y="4638450"/>
              <a:ext cx="46900" cy="46900"/>
            </a:xfrm>
            <a:custGeom>
              <a:pathLst>
                <a:path extrusionOk="0" fill="none" h="1876" w="1876">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01" name="Shape 101"/>
          <p:cNvSpPr/>
          <p:nvPr/>
        </p:nvSpPr>
        <p:spPr>
          <a:xfrm>
            <a:off x="6410280" y="713293"/>
            <a:ext cx="248675" cy="237444"/>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2" name="Shape 102"/>
          <p:cNvSpPr/>
          <p:nvPr/>
        </p:nvSpPr>
        <p:spPr>
          <a:xfrm rot="2697569">
            <a:off x="8048925" y="1928865"/>
            <a:ext cx="377468" cy="360420"/>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3" name="Shape 103"/>
          <p:cNvSpPr/>
          <p:nvPr/>
        </p:nvSpPr>
        <p:spPr>
          <a:xfrm>
            <a:off x="8347544" y="1723093"/>
            <a:ext cx="151198" cy="144406"/>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4" name="Shape 104"/>
          <p:cNvSpPr/>
          <p:nvPr/>
        </p:nvSpPr>
        <p:spPr>
          <a:xfrm rot="1280187">
            <a:off x="6238007" y="1429474"/>
            <a:ext cx="151178" cy="144397"/>
          </a:xfrm>
          <a:custGeom>
            <a:pathLst>
              <a:path extrusionOk="0" fill="none" h="14419" w="15101">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cap="rnd" cmpd="sng" w="19050">
            <a:solidFill>
              <a:srgbClr val="FFFFFF"/>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5" name="Shape 105"/>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06" name="Shape 106"/>
          <p:cNvSpPr/>
          <p:nvPr/>
        </p:nvSpPr>
        <p:spPr>
          <a:xfrm>
            <a:off x="1635350" y="1665933"/>
            <a:ext cx="5956025" cy="1074500"/>
          </a:xfrm>
          <a:custGeom>
            <a:pathLst>
              <a:path extrusionOk="0" h="42980" w="238241">
                <a:moveTo>
                  <a:pt x="0" y="14049"/>
                </a:moveTo>
                <a:cubicBezTo>
                  <a:pt x="5476" y="8572"/>
                  <a:pt x="13935" y="7254"/>
                  <a:pt x="21126" y="4377"/>
                </a:cubicBezTo>
                <a:cubicBezTo>
                  <a:pt x="34914" y="-1140"/>
                  <a:pt x="51579" y="-1336"/>
                  <a:pt x="65669" y="3359"/>
                </a:cubicBezTo>
                <a:cubicBezTo>
                  <a:pt x="71835" y="5413"/>
                  <a:pt x="79873" y="8507"/>
                  <a:pt x="81450" y="14813"/>
                </a:cubicBezTo>
                <a:cubicBezTo>
                  <a:pt x="82972" y="20904"/>
                  <a:pt x="84782" y="28175"/>
                  <a:pt x="81704" y="33648"/>
                </a:cubicBezTo>
                <a:cubicBezTo>
                  <a:pt x="77323" y="41434"/>
                  <a:pt x="64778" y="44710"/>
                  <a:pt x="56251" y="42047"/>
                </a:cubicBezTo>
                <a:cubicBezTo>
                  <a:pt x="49198" y="39843"/>
                  <a:pt x="46785" y="28699"/>
                  <a:pt x="48107" y="21430"/>
                </a:cubicBezTo>
                <a:cubicBezTo>
                  <a:pt x="48969" y="16684"/>
                  <a:pt x="53053" y="12573"/>
                  <a:pt x="57270" y="10231"/>
                </a:cubicBezTo>
                <a:cubicBezTo>
                  <a:pt x="87006" y="-6292"/>
                  <a:pt x="121672" y="33364"/>
                  <a:pt x="155264" y="38739"/>
                </a:cubicBezTo>
                <a:cubicBezTo>
                  <a:pt x="174114" y="41754"/>
                  <a:pt x="194149" y="44396"/>
                  <a:pt x="212533" y="39248"/>
                </a:cubicBezTo>
                <a:cubicBezTo>
                  <a:pt x="225473" y="35624"/>
                  <a:pt x="238241" y="21632"/>
                  <a:pt x="238241" y="8195"/>
                </a:cubicBezTo>
              </a:path>
            </a:pathLst>
          </a:custGeom>
          <a:noFill/>
          <a:ln cap="flat" cmpd="sng" w="9525">
            <a:solidFill>
              <a:srgbClr val="FFFFFF"/>
            </a:solidFill>
            <a:prstDash val="dash"/>
            <a:round/>
            <a:headEnd len="lg" w="lg" type="none"/>
            <a:tailEnd len="lg" w="lg" type="none"/>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txBox="1"/>
          <p:nvPr>
            <p:ph idx="1" type="body"/>
          </p:nvPr>
        </p:nvSpPr>
        <p:spPr>
          <a:xfrm>
            <a:off x="247075" y="1399800"/>
            <a:ext cx="8819700" cy="3438900"/>
          </a:xfrm>
          <a:prstGeom prst="rect">
            <a:avLst/>
          </a:prstGeom>
        </p:spPr>
        <p:txBody>
          <a:bodyPr anchorCtr="0" anchor="t" bIns="91425" lIns="91425" rIns="91425" tIns="91425">
            <a:noAutofit/>
          </a:bodyPr>
          <a:lstStyle/>
          <a:p>
            <a:pPr indent="-228600" lvl="0" marL="457200" rtl="0" algn="l">
              <a:spcBef>
                <a:spcPts val="0"/>
              </a:spcBef>
            </a:pPr>
            <a:r>
              <a:rPr i="0" lang="en">
                <a:solidFill>
                  <a:srgbClr val="000000"/>
                </a:solidFill>
                <a:latin typeface="Arial"/>
                <a:ea typeface="Arial"/>
                <a:cs typeface="Arial"/>
                <a:sym typeface="Arial"/>
              </a:rPr>
              <a:t>Soldering Certification Courses</a:t>
            </a:r>
            <a:r>
              <a:rPr lang="en"/>
              <a:t> </a:t>
            </a:r>
            <a:r>
              <a:rPr lang="en" u="sng">
                <a:solidFill>
                  <a:schemeClr val="hlink"/>
                </a:solidFill>
                <a:hlinkClick r:id="rId3"/>
              </a:rPr>
              <a:t>http://www.stielectronicsinc.com/training-services/events</a:t>
            </a:r>
          </a:p>
          <a:p>
            <a:pPr indent="-228600" lvl="0" marL="457200" rtl="0" algn="l">
              <a:spcBef>
                <a:spcPts val="0"/>
              </a:spcBef>
            </a:pPr>
            <a:r>
              <a:rPr i="0" lang="en">
                <a:solidFill>
                  <a:srgbClr val="000000"/>
                </a:solidFill>
              </a:rPr>
              <a:t>Soldering Jobs:</a:t>
            </a:r>
          </a:p>
          <a:p>
            <a:pPr indent="-228600" lvl="0" marL="457200" rtl="0" algn="l">
              <a:spcBef>
                <a:spcPts val="0"/>
              </a:spcBef>
              <a:buClr>
                <a:srgbClr val="000000"/>
              </a:buClr>
            </a:pPr>
            <a:r>
              <a:rPr i="0" lang="en">
                <a:solidFill>
                  <a:srgbClr val="000000"/>
                </a:solidFill>
              </a:rPr>
              <a:t>Assembler  - $10-$22</a:t>
            </a:r>
          </a:p>
          <a:p>
            <a:pPr indent="-228600" lvl="0" marL="457200" rtl="0" algn="l">
              <a:spcBef>
                <a:spcPts val="0"/>
              </a:spcBef>
              <a:buClr>
                <a:srgbClr val="000000"/>
              </a:buClr>
            </a:pPr>
            <a:r>
              <a:rPr i="0" lang="en">
                <a:solidFill>
                  <a:srgbClr val="000000"/>
                </a:solidFill>
              </a:rPr>
              <a:t>PCB Repair Tech - $13-$25</a:t>
            </a:r>
          </a:p>
          <a:p>
            <a:pPr indent="-228600" lvl="0" marL="457200" rtl="0" algn="l">
              <a:spcBef>
                <a:spcPts val="0"/>
              </a:spcBef>
              <a:buClr>
                <a:srgbClr val="000000"/>
              </a:buClr>
            </a:pPr>
            <a:r>
              <a:rPr i="0" lang="en">
                <a:solidFill>
                  <a:srgbClr val="000000"/>
                </a:solidFill>
              </a:rPr>
              <a:t>RF Assembly tech - $14-$31</a:t>
            </a:r>
          </a:p>
          <a:p>
            <a:pPr indent="-228600" lvl="0" marL="457200" rtl="0" algn="l">
              <a:spcBef>
                <a:spcPts val="0"/>
              </a:spcBef>
              <a:buClr>
                <a:srgbClr val="000000"/>
              </a:buClr>
            </a:pPr>
            <a:r>
              <a:rPr i="0" lang="en">
                <a:solidFill>
                  <a:srgbClr val="000000"/>
                </a:solidFill>
              </a:rPr>
              <a:t>Production Engineer -$70k-$90k/yr</a:t>
            </a:r>
          </a:p>
          <a:p>
            <a:pPr indent="-228600" lvl="0" marL="457200" rtl="0" algn="l">
              <a:spcBef>
                <a:spcPts val="0"/>
              </a:spcBef>
              <a:buClr>
                <a:srgbClr val="000000"/>
              </a:buClr>
            </a:pPr>
            <a:r>
              <a:rPr i="0" lang="en">
                <a:solidFill>
                  <a:srgbClr val="000000"/>
                </a:solidFill>
              </a:rPr>
              <a:t>Required Skillset for many engineering positions.</a:t>
            </a:r>
          </a:p>
          <a:p>
            <a:pPr lvl="0" rtl="0" algn="l">
              <a:spcBef>
                <a:spcPts val="0"/>
              </a:spcBef>
              <a:buNone/>
            </a:pPr>
            <a:r>
              <a:t/>
            </a:r>
            <a:endParaRPr/>
          </a:p>
        </p:txBody>
      </p:sp>
      <p:sp>
        <p:nvSpPr>
          <p:cNvPr id="181" name="Shape 181"/>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82" name="Shape 182"/>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rtl="0">
              <a:spcBef>
                <a:spcPts val="0"/>
              </a:spcBef>
              <a:buNone/>
            </a:pPr>
            <a:r>
              <a:t/>
            </a:r>
            <a:endParaRPr/>
          </a:p>
        </p:txBody>
      </p:sp>
      <p:sp>
        <p:nvSpPr>
          <p:cNvPr id="183" name="Shape 183"/>
          <p:cNvSpPr txBox="1"/>
          <p:nvPr/>
        </p:nvSpPr>
        <p:spPr>
          <a:xfrm>
            <a:off x="1979650" y="163925"/>
            <a:ext cx="5360400" cy="853800"/>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Certifications and Applications</a:t>
            </a:r>
            <a:r>
              <a:rPr lang="en" sz="2400">
                <a:solidFill>
                  <a:srgbClr val="FFFFFF"/>
                </a:solidFill>
              </a:rPr>
              <a:t>: </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idx="1" type="body"/>
          </p:nvPr>
        </p:nvSpPr>
        <p:spPr>
          <a:xfrm>
            <a:off x="247075" y="1399800"/>
            <a:ext cx="8819700" cy="3438900"/>
          </a:xfrm>
          <a:prstGeom prst="rect">
            <a:avLst/>
          </a:prstGeom>
        </p:spPr>
        <p:txBody>
          <a:bodyPr anchorCtr="0" anchor="t" bIns="91425" lIns="91425" rIns="91425" tIns="91425">
            <a:noAutofit/>
          </a:bodyPr>
          <a:lstStyle/>
          <a:p>
            <a:pPr indent="-228600" lvl="0" marL="457200" rtl="0" algn="l">
              <a:spcBef>
                <a:spcPts val="0"/>
              </a:spcBef>
            </a:pPr>
            <a:r>
              <a:rPr i="0" lang="en">
                <a:solidFill>
                  <a:srgbClr val="000000"/>
                </a:solidFill>
                <a:latin typeface="Arial"/>
                <a:ea typeface="Arial"/>
                <a:cs typeface="Arial"/>
                <a:sym typeface="Arial"/>
              </a:rPr>
              <a:t>IPC soldering standards</a:t>
            </a:r>
            <a:r>
              <a:rPr lang="en"/>
              <a:t> </a:t>
            </a:r>
            <a:r>
              <a:rPr lang="en" u="sng">
                <a:solidFill>
                  <a:schemeClr val="hlink"/>
                </a:solidFill>
                <a:hlinkClick r:id="rId3"/>
              </a:rPr>
              <a:t>http://jpk.sdp.edu.cn/dqx/xxwz/5xxzy/dzjc-ipc.pdf</a:t>
            </a:r>
          </a:p>
          <a:p>
            <a:pPr indent="-228600" lvl="0" marL="457200" rtl="0" algn="l">
              <a:spcBef>
                <a:spcPts val="0"/>
              </a:spcBef>
              <a:buClr>
                <a:srgbClr val="000000"/>
              </a:buClr>
            </a:pPr>
            <a:r>
              <a:rPr i="0" lang="en">
                <a:solidFill>
                  <a:srgbClr val="000000"/>
                </a:solidFill>
              </a:rPr>
              <a:t>Arduino Nano Projects</a:t>
            </a:r>
          </a:p>
          <a:p>
            <a:pPr indent="-228600" lvl="0" marL="457200" rtl="0" algn="l">
              <a:spcBef>
                <a:spcPts val="0"/>
              </a:spcBef>
            </a:pPr>
            <a:r>
              <a:rPr lang="en" u="sng">
                <a:solidFill>
                  <a:schemeClr val="hlink"/>
                </a:solidFill>
                <a:hlinkClick r:id="rId4"/>
              </a:rPr>
              <a:t>https://www.hackster.io/arduino/products/arduino-nano-r3</a:t>
            </a:r>
          </a:p>
          <a:p>
            <a:pPr indent="-228600" lvl="0" marL="457200" rtl="0" algn="l">
              <a:spcBef>
                <a:spcPts val="0"/>
              </a:spcBef>
              <a:buClr>
                <a:srgbClr val="000000"/>
              </a:buClr>
            </a:pPr>
            <a:r>
              <a:rPr i="0" lang="en">
                <a:solidFill>
                  <a:srgbClr val="000000"/>
                </a:solidFill>
              </a:rPr>
              <a:t>Using USB TTL to Hack IOT devices</a:t>
            </a:r>
          </a:p>
          <a:p>
            <a:pPr indent="-228600" lvl="0" marL="457200" rtl="0" algn="l">
              <a:spcBef>
                <a:spcPts val="0"/>
              </a:spcBef>
            </a:pPr>
            <a:r>
              <a:rPr lang="en" u="sng">
                <a:solidFill>
                  <a:schemeClr val="hlink"/>
                </a:solidFill>
                <a:hlinkClick r:id="rId5"/>
              </a:rPr>
              <a:t>http://resources.infosecinstitute.com/hardware-hacking-iot-devices-offensive-iot-exploitation/#gref</a:t>
            </a:r>
          </a:p>
          <a:p>
            <a:pPr lvl="0" rtl="0" algn="l">
              <a:spcBef>
                <a:spcPts val="0"/>
              </a:spcBef>
              <a:buNone/>
            </a:pPr>
            <a:r>
              <a:t/>
            </a:r>
            <a:endParaRPr/>
          </a:p>
        </p:txBody>
      </p:sp>
      <p:sp>
        <p:nvSpPr>
          <p:cNvPr id="189" name="Shape 189"/>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90" name="Shape 190"/>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rtl="0">
              <a:spcBef>
                <a:spcPts val="0"/>
              </a:spcBef>
              <a:buNone/>
            </a:pPr>
            <a:r>
              <a:t/>
            </a:r>
            <a:endParaRPr/>
          </a:p>
        </p:txBody>
      </p:sp>
      <p:sp>
        <p:nvSpPr>
          <p:cNvPr id="191" name="Shape 191"/>
          <p:cNvSpPr txBox="1"/>
          <p:nvPr/>
        </p:nvSpPr>
        <p:spPr>
          <a:xfrm>
            <a:off x="1979650" y="163925"/>
            <a:ext cx="5360400" cy="853800"/>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Extra Study: </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idx="1" type="body"/>
          </p:nvPr>
        </p:nvSpPr>
        <p:spPr>
          <a:xfrm>
            <a:off x="-120875" y="1426375"/>
            <a:ext cx="4994400" cy="3828600"/>
          </a:xfrm>
          <a:prstGeom prst="rect">
            <a:avLst/>
          </a:prstGeom>
        </p:spPr>
        <p:txBody>
          <a:bodyPr anchorCtr="0" anchor="t" bIns="91425" lIns="91425" rIns="91425" tIns="91425">
            <a:noAutofit/>
          </a:bodyPr>
          <a:lstStyle/>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Soldering Basics</a:t>
            </a:r>
          </a:p>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Soldering Tools</a:t>
            </a:r>
          </a:p>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Identifying Bad Solder joints</a:t>
            </a:r>
          </a:p>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How to put our system together</a:t>
            </a:r>
          </a:p>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System Build Time</a:t>
            </a:r>
          </a:p>
          <a:p>
            <a:pPr indent="-342900" lvl="0" marL="660400" rtl="0" algn="l">
              <a:lnSpc>
                <a:spcPct val="166666"/>
              </a:lnSpc>
              <a:spcBef>
                <a:spcPts val="0"/>
              </a:spcBef>
              <a:spcAft>
                <a:spcPts val="800"/>
              </a:spcAft>
              <a:buClr>
                <a:srgbClr val="555555"/>
              </a:buClr>
              <a:buSzPct val="100000"/>
              <a:buFont typeface="Arial"/>
              <a:buChar char="●"/>
            </a:pPr>
            <a:r>
              <a:rPr b="1" i="0" lang="en" sz="1800">
                <a:solidFill>
                  <a:srgbClr val="555555"/>
                </a:solidFill>
                <a:highlight>
                  <a:srgbClr val="FFFFFF"/>
                </a:highlight>
                <a:latin typeface="Verdana"/>
                <a:ea typeface="Verdana"/>
                <a:cs typeface="Verdana"/>
                <a:sym typeface="Verdana"/>
              </a:rPr>
              <a:t>Applications and certifications of lessons learned</a:t>
            </a:r>
          </a:p>
          <a:p>
            <a:pPr lvl="0" rtl="0">
              <a:spcBef>
                <a:spcPts val="0"/>
              </a:spcBef>
              <a:buNone/>
            </a:pPr>
            <a:r>
              <a:t/>
            </a:r>
            <a:endParaRPr/>
          </a:p>
        </p:txBody>
      </p:sp>
      <p:sp>
        <p:nvSpPr>
          <p:cNvPr id="112" name="Shape 112"/>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13" name="Shape 113"/>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rtl="0">
              <a:spcBef>
                <a:spcPts val="0"/>
              </a:spcBef>
              <a:buNone/>
            </a:pPr>
            <a:r>
              <a:t/>
            </a:r>
            <a:endParaRPr/>
          </a:p>
        </p:txBody>
      </p:sp>
      <p:sp>
        <p:nvSpPr>
          <p:cNvPr id="114" name="Shape 114"/>
          <p:cNvSpPr txBox="1"/>
          <p:nvPr/>
        </p:nvSpPr>
        <p:spPr>
          <a:xfrm>
            <a:off x="377100" y="171475"/>
            <a:ext cx="8952000" cy="1254900"/>
          </a:xfrm>
          <a:prstGeom prst="rect">
            <a:avLst/>
          </a:prstGeom>
          <a:noFill/>
          <a:ln>
            <a:noFill/>
          </a:ln>
        </p:spPr>
        <p:txBody>
          <a:bodyPr anchorCtr="0" anchor="t" bIns="91425" lIns="91425" rIns="91425" tIns="91425">
            <a:noAutofit/>
          </a:bodyPr>
          <a:lstStyle/>
          <a:p>
            <a:pPr lvl="0" rtl="0">
              <a:spcBef>
                <a:spcPts val="0"/>
              </a:spcBef>
              <a:buNone/>
            </a:pPr>
            <a:r>
              <a:rPr b="1" lang="en" sz="2400">
                <a:solidFill>
                  <a:srgbClr val="FFFFFF"/>
                </a:solidFill>
                <a:latin typeface="Verdana"/>
                <a:ea typeface="Verdana"/>
                <a:cs typeface="Verdana"/>
                <a:sym typeface="Verdana"/>
              </a:rPr>
              <a:t>Lesson Summary</a:t>
            </a:r>
          </a:p>
        </p:txBody>
      </p:sp>
      <p:pic>
        <p:nvPicPr>
          <p:cNvPr id="115" name="Shape 115"/>
          <p:cNvPicPr preferRelativeResize="0"/>
          <p:nvPr/>
        </p:nvPicPr>
        <p:blipFill>
          <a:blip r:embed="rId3">
            <a:alphaModFix/>
          </a:blip>
          <a:stretch>
            <a:fillRect/>
          </a:stretch>
        </p:blipFill>
        <p:spPr>
          <a:xfrm>
            <a:off x="4873499" y="1616474"/>
            <a:ext cx="4116276" cy="27441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9" name="Shape 119"/>
        <p:cNvGrpSpPr/>
        <p:nvPr/>
      </p:nvGrpSpPr>
      <p:grpSpPr>
        <a:xfrm>
          <a:off x="0" y="0"/>
          <a:ext cx="0" cy="0"/>
          <a:chOff x="0" y="0"/>
          <a:chExt cx="0" cy="0"/>
        </a:xfrm>
      </p:grpSpPr>
      <p:sp>
        <p:nvSpPr>
          <p:cNvPr id="120" name="Shape 120"/>
          <p:cNvSpPr txBox="1"/>
          <p:nvPr>
            <p:ph type="title"/>
          </p:nvPr>
        </p:nvSpPr>
        <p:spPr>
          <a:xfrm>
            <a:off x="234450" y="575500"/>
            <a:ext cx="2046300" cy="3981000"/>
          </a:xfrm>
          <a:prstGeom prst="rect">
            <a:avLst/>
          </a:prstGeom>
        </p:spPr>
        <p:txBody>
          <a:bodyPr anchorCtr="0" anchor="t" bIns="91425" lIns="91425" rIns="91425" tIns="91425">
            <a:noAutofit/>
          </a:bodyPr>
          <a:lstStyle/>
          <a:p>
            <a:pPr lvl="0" rtl="0">
              <a:spcBef>
                <a:spcPts val="0"/>
              </a:spcBef>
              <a:buNone/>
            </a:pPr>
            <a:r>
              <a:rPr lang="en"/>
              <a:t>Soldering Basics </a:t>
            </a:r>
          </a:p>
        </p:txBody>
      </p:sp>
      <p:sp>
        <p:nvSpPr>
          <p:cNvPr id="121" name="Shape 121"/>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22" name="Shape 122"/>
          <p:cNvSpPr txBox="1"/>
          <p:nvPr>
            <p:ph idx="2" type="body"/>
          </p:nvPr>
        </p:nvSpPr>
        <p:spPr>
          <a:xfrm>
            <a:off x="2960575" y="2061025"/>
            <a:ext cx="5596200" cy="2964900"/>
          </a:xfrm>
          <a:prstGeom prst="rect">
            <a:avLst/>
          </a:prstGeom>
        </p:spPr>
        <p:txBody>
          <a:bodyPr anchorCtr="0" anchor="t" bIns="91425" lIns="91425" rIns="91425" tIns="91425">
            <a:noAutofit/>
          </a:bodyPr>
          <a:lstStyle/>
          <a:p>
            <a:pPr lvl="0" rtl="0">
              <a:spcBef>
                <a:spcPts val="0"/>
              </a:spcBef>
              <a:spcAft>
                <a:spcPts val="1000"/>
              </a:spcAft>
              <a:buClr>
                <a:schemeClr val="dk1"/>
              </a:buClr>
              <a:buSzPct val="91666"/>
              <a:buFont typeface="Arial"/>
              <a:buNone/>
            </a:pPr>
            <a:r>
              <a:rPr b="1" lang="en" sz="1200">
                <a:solidFill>
                  <a:srgbClr val="222222"/>
                </a:solidFill>
                <a:highlight>
                  <a:srgbClr val="FFFFFF"/>
                </a:highlight>
                <a:latin typeface="Roboto"/>
                <a:ea typeface="Roboto"/>
                <a:cs typeface="Roboto"/>
                <a:sym typeface="Roboto"/>
              </a:rPr>
              <a:t>Soldering</a:t>
            </a:r>
            <a:r>
              <a:rPr lang="en" sz="1200">
                <a:solidFill>
                  <a:srgbClr val="222222"/>
                </a:solidFill>
                <a:highlight>
                  <a:srgbClr val="FFFFFF"/>
                </a:highlight>
                <a:latin typeface="Roboto"/>
                <a:ea typeface="Roboto"/>
                <a:cs typeface="Roboto"/>
                <a:sym typeface="Roboto"/>
              </a:rPr>
              <a:t> (AmE: /ˈsɒdərɪŋ/, BrE: /ˈsɒldərɪŋ/), is a process in which two or more items (usually metal) are joined together by melting and putting a filler metal (</a:t>
            </a:r>
            <a:r>
              <a:rPr b="1" lang="en" sz="1200">
                <a:solidFill>
                  <a:srgbClr val="222222"/>
                </a:solidFill>
                <a:highlight>
                  <a:srgbClr val="FFFFFF"/>
                </a:highlight>
                <a:latin typeface="Roboto"/>
                <a:ea typeface="Roboto"/>
                <a:cs typeface="Roboto"/>
                <a:sym typeface="Roboto"/>
              </a:rPr>
              <a:t>solder</a:t>
            </a:r>
            <a:r>
              <a:rPr lang="en" sz="1200">
                <a:solidFill>
                  <a:srgbClr val="222222"/>
                </a:solidFill>
                <a:highlight>
                  <a:srgbClr val="FFFFFF"/>
                </a:highlight>
                <a:latin typeface="Roboto"/>
                <a:ea typeface="Roboto"/>
                <a:cs typeface="Roboto"/>
                <a:sym typeface="Roboto"/>
              </a:rPr>
              <a:t>) into the joint, the filler metal having a lower melting point than the adjoining metal.</a:t>
            </a:r>
          </a:p>
          <a:p>
            <a:pPr lvl="0" rtl="0">
              <a:spcBef>
                <a:spcPts val="0"/>
              </a:spcBef>
              <a:spcAft>
                <a:spcPts val="1000"/>
              </a:spcAft>
              <a:buClr>
                <a:schemeClr val="dk1"/>
              </a:buClr>
              <a:buSzPct val="91666"/>
              <a:buFont typeface="Arial"/>
              <a:buNone/>
            </a:pPr>
            <a:r>
              <a:t/>
            </a:r>
            <a:endParaRPr sz="1200">
              <a:solidFill>
                <a:srgbClr val="222222"/>
              </a:solidFill>
              <a:highlight>
                <a:srgbClr val="FFFFFF"/>
              </a:highlight>
              <a:latin typeface="Roboto"/>
              <a:ea typeface="Roboto"/>
              <a:cs typeface="Roboto"/>
              <a:sym typeface="Roboto"/>
            </a:endParaRPr>
          </a:p>
          <a:p>
            <a:pPr lvl="0" rtl="0">
              <a:spcBef>
                <a:spcPts val="0"/>
              </a:spcBef>
              <a:spcAft>
                <a:spcPts val="1000"/>
              </a:spcAft>
              <a:buClr>
                <a:schemeClr val="dk1"/>
              </a:buClr>
              <a:buSzPct val="91666"/>
              <a:buFont typeface="Arial"/>
              <a:buNone/>
            </a:pPr>
            <a:r>
              <a:rPr b="1" lang="en" sz="1200">
                <a:solidFill>
                  <a:srgbClr val="222222"/>
                </a:solidFill>
                <a:highlight>
                  <a:srgbClr val="FFFFFF"/>
                </a:highlight>
                <a:latin typeface="Roboto"/>
                <a:ea typeface="Roboto"/>
                <a:cs typeface="Roboto"/>
                <a:sym typeface="Roboto"/>
              </a:rPr>
              <a:t>Solder</a:t>
            </a:r>
            <a:r>
              <a:rPr lang="en" sz="1200">
                <a:solidFill>
                  <a:srgbClr val="222222"/>
                </a:solidFill>
                <a:highlight>
                  <a:srgbClr val="FFFFFF"/>
                </a:highlight>
                <a:latin typeface="Roboto"/>
                <a:ea typeface="Roboto"/>
                <a:cs typeface="Roboto"/>
                <a:sym typeface="Roboto"/>
              </a:rPr>
              <a:t> is not the name of a particular metal. </a:t>
            </a:r>
            <a:r>
              <a:rPr b="1" lang="en" sz="1200">
                <a:solidFill>
                  <a:srgbClr val="222222"/>
                </a:solidFill>
                <a:highlight>
                  <a:srgbClr val="FFFFFF"/>
                </a:highlight>
                <a:latin typeface="Roboto"/>
                <a:ea typeface="Roboto"/>
                <a:cs typeface="Roboto"/>
                <a:sym typeface="Roboto"/>
              </a:rPr>
              <a:t>Solder</a:t>
            </a:r>
            <a:r>
              <a:rPr lang="en" sz="1200">
                <a:solidFill>
                  <a:srgbClr val="222222"/>
                </a:solidFill>
                <a:highlight>
                  <a:srgbClr val="FFFFFF"/>
                </a:highlight>
                <a:latin typeface="Roboto"/>
                <a:ea typeface="Roboto"/>
                <a:cs typeface="Roboto"/>
                <a:sym typeface="Roboto"/>
              </a:rPr>
              <a:t> is any soft metal used to join two harder metals together via melting and fusing to the parts of the joint. Many different alloys and pure, elemental metals are used for </a:t>
            </a:r>
            <a:r>
              <a:rPr b="1" lang="en" sz="1200">
                <a:solidFill>
                  <a:srgbClr val="222222"/>
                </a:solidFill>
                <a:highlight>
                  <a:srgbClr val="FFFFFF"/>
                </a:highlight>
                <a:latin typeface="Roboto"/>
                <a:ea typeface="Roboto"/>
                <a:cs typeface="Roboto"/>
                <a:sym typeface="Roboto"/>
              </a:rPr>
              <a:t>soldering</a:t>
            </a:r>
            <a:r>
              <a:rPr lang="en" sz="1200">
                <a:solidFill>
                  <a:srgbClr val="222222"/>
                </a:solidFill>
                <a:highlight>
                  <a:srgbClr val="FFFFFF"/>
                </a:highlight>
                <a:latin typeface="Roboto"/>
                <a:ea typeface="Roboto"/>
                <a:cs typeface="Roboto"/>
                <a:sym typeface="Roboto"/>
              </a:rPr>
              <a:t>.</a:t>
            </a:r>
          </a:p>
        </p:txBody>
      </p:sp>
      <p:pic>
        <p:nvPicPr>
          <p:cNvPr id="123" name="Shape 123"/>
          <p:cNvPicPr preferRelativeResize="0"/>
          <p:nvPr/>
        </p:nvPicPr>
        <p:blipFill>
          <a:blip r:embed="rId3">
            <a:alphaModFix/>
          </a:blip>
          <a:stretch>
            <a:fillRect/>
          </a:stretch>
        </p:blipFill>
        <p:spPr>
          <a:xfrm>
            <a:off x="2913450" y="64400"/>
            <a:ext cx="5943600" cy="1905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7" name="Shape 127"/>
        <p:cNvGrpSpPr/>
        <p:nvPr/>
      </p:nvGrpSpPr>
      <p:grpSpPr>
        <a:xfrm>
          <a:off x="0" y="0"/>
          <a:ext cx="0" cy="0"/>
          <a:chOff x="0" y="0"/>
          <a:chExt cx="0" cy="0"/>
        </a:xfrm>
      </p:grpSpPr>
      <p:sp>
        <p:nvSpPr>
          <p:cNvPr id="128" name="Shape 128"/>
          <p:cNvSpPr txBox="1"/>
          <p:nvPr>
            <p:ph type="title"/>
          </p:nvPr>
        </p:nvSpPr>
        <p:spPr>
          <a:xfrm>
            <a:off x="234450" y="575500"/>
            <a:ext cx="2046300" cy="3981000"/>
          </a:xfrm>
          <a:prstGeom prst="rect">
            <a:avLst/>
          </a:prstGeom>
        </p:spPr>
        <p:txBody>
          <a:bodyPr anchorCtr="0" anchor="t" bIns="91425" lIns="91425" rIns="91425" tIns="91425">
            <a:noAutofit/>
          </a:bodyPr>
          <a:lstStyle/>
          <a:p>
            <a:pPr lvl="0">
              <a:spcBef>
                <a:spcPts val="0"/>
              </a:spcBef>
              <a:buNone/>
            </a:pPr>
            <a:r>
              <a:rPr lang="en"/>
              <a:t>Soldering Methods and their </a:t>
            </a:r>
            <a:r>
              <a:rPr lang="en"/>
              <a:t>applications</a:t>
            </a:r>
          </a:p>
          <a:p>
            <a:pPr lvl="0">
              <a:spcBef>
                <a:spcPts val="0"/>
              </a:spcBef>
              <a:buNone/>
            </a:pPr>
            <a:r>
              <a:t/>
            </a:r>
            <a:endParaRPr/>
          </a:p>
        </p:txBody>
      </p:sp>
      <p:sp>
        <p:nvSpPr>
          <p:cNvPr id="129" name="Shape 129"/>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
        <p:nvSpPr>
          <p:cNvPr id="130" name="Shape 130"/>
          <p:cNvSpPr txBox="1"/>
          <p:nvPr/>
        </p:nvSpPr>
        <p:spPr>
          <a:xfrm>
            <a:off x="3145750" y="546000"/>
            <a:ext cx="5676900" cy="4257600"/>
          </a:xfrm>
          <a:prstGeom prst="rect">
            <a:avLst/>
          </a:prstGeom>
          <a:noFill/>
          <a:ln>
            <a:noFill/>
          </a:ln>
        </p:spPr>
        <p:txBody>
          <a:bodyPr anchorCtr="0" anchor="t" bIns="91425" lIns="91425" rIns="91425" tIns="91425">
            <a:noAutofit/>
          </a:bodyPr>
          <a:lstStyle/>
          <a:p>
            <a:pPr lvl="0" rtl="0">
              <a:spcBef>
                <a:spcPts val="0"/>
              </a:spcBef>
              <a:buNone/>
            </a:pPr>
            <a:r>
              <a:rPr lang="en"/>
              <a:t>Hand Soldering</a:t>
            </a:r>
          </a:p>
          <a:p>
            <a:pPr indent="-228600" lvl="0" marL="457200" rtl="0">
              <a:spcBef>
                <a:spcPts val="0"/>
              </a:spcBef>
              <a:buChar char="●"/>
            </a:pPr>
            <a:r>
              <a:rPr lang="en"/>
              <a:t>Soldering Iron - Most general tool and can be used to accomplish nearly all soldering tasks with enough practice.</a:t>
            </a:r>
          </a:p>
          <a:p>
            <a:pPr indent="-228600" lvl="0" marL="457200" rtl="0">
              <a:spcBef>
                <a:spcPts val="0"/>
              </a:spcBef>
              <a:buChar char="●"/>
            </a:pPr>
            <a:r>
              <a:rPr lang="en"/>
              <a:t>Hot Air tool - Hand soldering of Surface Mount Components and general rework.</a:t>
            </a:r>
          </a:p>
          <a:p>
            <a:pPr indent="-228600" lvl="0" marL="457200" rtl="0">
              <a:spcBef>
                <a:spcPts val="0"/>
              </a:spcBef>
              <a:buChar char="●"/>
            </a:pPr>
            <a:r>
              <a:rPr lang="en"/>
              <a:t>Brazing - </a:t>
            </a:r>
            <a:r>
              <a:rPr lang="en"/>
              <a:t>plumbing</a:t>
            </a:r>
            <a:r>
              <a:rPr lang="en"/>
              <a:t> and other large copper work</a:t>
            </a:r>
          </a:p>
          <a:p>
            <a:pPr lvl="0" rtl="0">
              <a:spcBef>
                <a:spcPts val="0"/>
              </a:spcBef>
              <a:buNone/>
            </a:pPr>
            <a:r>
              <a:t/>
            </a:r>
            <a:endParaRPr/>
          </a:p>
          <a:p>
            <a:pPr lvl="0" rtl="0">
              <a:spcBef>
                <a:spcPts val="0"/>
              </a:spcBef>
              <a:buNone/>
            </a:pPr>
            <a:r>
              <a:rPr lang="en"/>
              <a:t>Machine Soldering</a:t>
            </a:r>
          </a:p>
          <a:p>
            <a:pPr indent="-228600" lvl="0" marL="457200" rtl="0">
              <a:spcBef>
                <a:spcPts val="0"/>
              </a:spcBef>
              <a:buChar char="●"/>
            </a:pPr>
            <a:r>
              <a:rPr lang="en"/>
              <a:t>Wave Soldering - assemblies using only through hole components (</a:t>
            </a:r>
            <a:r>
              <a:rPr lang="en"/>
              <a:t>deprecated</a:t>
            </a:r>
            <a:r>
              <a:rPr lang="en"/>
              <a:t> and costly by </a:t>
            </a:r>
            <a:r>
              <a:rPr lang="en"/>
              <a:t>today's</a:t>
            </a:r>
            <a:r>
              <a:rPr lang="en"/>
              <a:t> standards)</a:t>
            </a:r>
          </a:p>
          <a:p>
            <a:pPr indent="-228600" lvl="0" marL="457200" rtl="0">
              <a:spcBef>
                <a:spcPts val="0"/>
              </a:spcBef>
              <a:buChar char="●"/>
            </a:pPr>
            <a:r>
              <a:rPr lang="en"/>
              <a:t>Reflow Oven - used for assemblies which implement SMT components. </a:t>
            </a:r>
          </a:p>
          <a:p>
            <a:pPr indent="-228600" lvl="0" marL="457200" rtl="0">
              <a:spcBef>
                <a:spcPts val="0"/>
              </a:spcBef>
              <a:buChar char="●"/>
            </a:pPr>
            <a:r>
              <a:rPr lang="en"/>
              <a:t>Laser </a:t>
            </a:r>
            <a:r>
              <a:rPr lang="en"/>
              <a:t>sintering</a:t>
            </a:r>
            <a:r>
              <a:rPr lang="en"/>
              <a:t> - Used to </a:t>
            </a:r>
            <a:r>
              <a:rPr lang="en"/>
              <a:t>selectively</a:t>
            </a:r>
            <a:r>
              <a:rPr lang="en"/>
              <a:t> solder through hole components after SMT assembly is finished.</a:t>
            </a:r>
          </a:p>
          <a:p>
            <a:pPr lvl="0">
              <a:spcBef>
                <a:spcPts val="0"/>
              </a:spcBef>
              <a:buNone/>
            </a:pPr>
            <a:r>
              <a:t/>
            </a:r>
            <a:endParaRPr/>
          </a:p>
          <a:p>
            <a:pPr lvl="0">
              <a:spcBef>
                <a:spcPts val="0"/>
              </a:spcBef>
              <a:buNone/>
            </a:pPr>
            <a:r>
              <a:rPr lang="en"/>
              <a:t>Fringe methods</a:t>
            </a:r>
          </a:p>
          <a:p>
            <a:pPr indent="-228600" lvl="0" marL="457200" rtl="0">
              <a:spcBef>
                <a:spcPts val="0"/>
              </a:spcBef>
              <a:buChar char="●"/>
            </a:pPr>
            <a:r>
              <a:rPr lang="en"/>
              <a:t>Dip soldering</a:t>
            </a:r>
          </a:p>
          <a:p>
            <a:pPr indent="-228600" lvl="0" marL="457200" rtl="0">
              <a:spcBef>
                <a:spcPts val="0"/>
              </a:spcBef>
              <a:buChar char="●"/>
            </a:pPr>
            <a:r>
              <a:rPr lang="en"/>
              <a:t>IR soldering</a:t>
            </a:r>
          </a:p>
          <a:p>
            <a:pPr indent="-228600" lvl="0" marL="457200" rtl="0">
              <a:spcBef>
                <a:spcPts val="0"/>
              </a:spcBef>
              <a:buChar char="●"/>
            </a:pPr>
            <a:r>
              <a:rPr lang="en"/>
              <a:t>other</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36" name="Shape 136"/>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rtl="0">
              <a:spcBef>
                <a:spcPts val="0"/>
              </a:spcBef>
              <a:buNone/>
            </a:pPr>
            <a:r>
              <a:t/>
            </a:r>
            <a:endParaRPr/>
          </a:p>
        </p:txBody>
      </p:sp>
      <p:pic>
        <p:nvPicPr>
          <p:cNvPr id="137" name="Shape 137"/>
          <p:cNvPicPr preferRelativeResize="0"/>
          <p:nvPr/>
        </p:nvPicPr>
        <p:blipFill>
          <a:blip r:embed="rId3">
            <a:alphaModFix/>
          </a:blip>
          <a:stretch>
            <a:fillRect/>
          </a:stretch>
        </p:blipFill>
        <p:spPr>
          <a:xfrm>
            <a:off x="161425" y="1317625"/>
            <a:ext cx="3680375" cy="1435350"/>
          </a:xfrm>
          <a:prstGeom prst="rect">
            <a:avLst/>
          </a:prstGeom>
          <a:noFill/>
          <a:ln>
            <a:noFill/>
          </a:ln>
        </p:spPr>
      </p:pic>
      <p:pic>
        <p:nvPicPr>
          <p:cNvPr id="138" name="Shape 138"/>
          <p:cNvPicPr preferRelativeResize="0"/>
          <p:nvPr/>
        </p:nvPicPr>
        <p:blipFill>
          <a:blip r:embed="rId4">
            <a:alphaModFix/>
          </a:blip>
          <a:stretch>
            <a:fillRect/>
          </a:stretch>
        </p:blipFill>
        <p:spPr>
          <a:xfrm>
            <a:off x="3991825" y="1389912"/>
            <a:ext cx="3622250" cy="2079175"/>
          </a:xfrm>
          <a:prstGeom prst="rect">
            <a:avLst/>
          </a:prstGeom>
          <a:noFill/>
          <a:ln>
            <a:noFill/>
          </a:ln>
        </p:spPr>
      </p:pic>
      <p:pic>
        <p:nvPicPr>
          <p:cNvPr id="139" name="Shape 139"/>
          <p:cNvPicPr preferRelativeResize="0"/>
          <p:nvPr/>
        </p:nvPicPr>
        <p:blipFill>
          <a:blip r:embed="rId5">
            <a:alphaModFix/>
          </a:blip>
          <a:stretch>
            <a:fillRect/>
          </a:stretch>
        </p:blipFill>
        <p:spPr>
          <a:xfrm>
            <a:off x="6531450" y="3108600"/>
            <a:ext cx="1853575" cy="1853575"/>
          </a:xfrm>
          <a:prstGeom prst="rect">
            <a:avLst/>
          </a:prstGeom>
          <a:noFill/>
          <a:ln>
            <a:noFill/>
          </a:ln>
        </p:spPr>
      </p:pic>
      <p:pic>
        <p:nvPicPr>
          <p:cNvPr id="140" name="Shape 140"/>
          <p:cNvPicPr preferRelativeResize="0"/>
          <p:nvPr/>
        </p:nvPicPr>
        <p:blipFill>
          <a:blip r:embed="rId6">
            <a:alphaModFix/>
          </a:blip>
          <a:stretch>
            <a:fillRect/>
          </a:stretch>
        </p:blipFill>
        <p:spPr>
          <a:xfrm>
            <a:off x="1110600" y="2752975"/>
            <a:ext cx="2474425" cy="2474425"/>
          </a:xfrm>
          <a:prstGeom prst="rect">
            <a:avLst/>
          </a:prstGeom>
          <a:noFill/>
          <a:ln>
            <a:noFill/>
          </a:ln>
        </p:spPr>
      </p:pic>
      <p:sp>
        <p:nvSpPr>
          <p:cNvPr id="141" name="Shape 141"/>
          <p:cNvSpPr txBox="1"/>
          <p:nvPr/>
        </p:nvSpPr>
        <p:spPr>
          <a:xfrm>
            <a:off x="858750" y="66900"/>
            <a:ext cx="7611300" cy="533400"/>
          </a:xfrm>
          <a:prstGeom prst="rect">
            <a:avLst/>
          </a:prstGeom>
          <a:noFill/>
          <a:ln>
            <a:noFill/>
          </a:ln>
        </p:spPr>
        <p:txBody>
          <a:bodyPr anchorCtr="0" anchor="t" bIns="91425" lIns="91425" rIns="91425" tIns="91425">
            <a:noAutofit/>
          </a:bodyPr>
          <a:lstStyle/>
          <a:p>
            <a:pPr lvl="0">
              <a:spcBef>
                <a:spcPts val="0"/>
              </a:spcBef>
              <a:buNone/>
            </a:pPr>
            <a:r>
              <a:rPr lang="en" sz="3000">
                <a:solidFill>
                  <a:srgbClr val="FFFFFF"/>
                </a:solidFill>
              </a:rPr>
              <a:t>Types</a:t>
            </a:r>
            <a:r>
              <a:rPr lang="en" sz="3000">
                <a:solidFill>
                  <a:srgbClr val="FFFFFF"/>
                </a:solidFill>
              </a:rPr>
              <a:t> of Soldering Irons</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47" name="Shape 147"/>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rtl="0">
              <a:spcBef>
                <a:spcPts val="0"/>
              </a:spcBef>
              <a:buNone/>
            </a:pPr>
            <a:r>
              <a:t/>
            </a:r>
            <a:endParaRPr/>
          </a:p>
        </p:txBody>
      </p:sp>
      <p:sp>
        <p:nvSpPr>
          <p:cNvPr id="148" name="Shape 148"/>
          <p:cNvSpPr txBox="1"/>
          <p:nvPr/>
        </p:nvSpPr>
        <p:spPr>
          <a:xfrm>
            <a:off x="2131175" y="163925"/>
            <a:ext cx="4945500" cy="853800"/>
          </a:xfrm>
          <a:prstGeom prst="rect">
            <a:avLst/>
          </a:prstGeom>
          <a:noFill/>
          <a:ln>
            <a:noFill/>
          </a:ln>
        </p:spPr>
        <p:txBody>
          <a:bodyPr anchorCtr="0" anchor="t" bIns="91425" lIns="91425" rIns="91425" tIns="91425">
            <a:noAutofit/>
          </a:bodyPr>
          <a:lstStyle/>
          <a:p>
            <a:pPr lvl="0" rtl="0">
              <a:spcBef>
                <a:spcPts val="0"/>
              </a:spcBef>
              <a:buNone/>
            </a:pPr>
            <a:r>
              <a:rPr lang="en" sz="2400">
                <a:solidFill>
                  <a:srgbClr val="FFFFFF"/>
                </a:solidFill>
              </a:rPr>
              <a:t>Types of hot air rework systems</a:t>
            </a:r>
          </a:p>
        </p:txBody>
      </p:sp>
      <p:pic>
        <p:nvPicPr>
          <p:cNvPr id="149" name="Shape 149"/>
          <p:cNvPicPr preferRelativeResize="0"/>
          <p:nvPr/>
        </p:nvPicPr>
        <p:blipFill>
          <a:blip r:embed="rId3">
            <a:alphaModFix/>
          </a:blip>
          <a:stretch>
            <a:fillRect/>
          </a:stretch>
        </p:blipFill>
        <p:spPr>
          <a:xfrm>
            <a:off x="6362700" y="1287625"/>
            <a:ext cx="2781300" cy="3810000"/>
          </a:xfrm>
          <a:prstGeom prst="rect">
            <a:avLst/>
          </a:prstGeom>
          <a:noFill/>
          <a:ln>
            <a:noFill/>
          </a:ln>
        </p:spPr>
      </p:pic>
      <p:pic>
        <p:nvPicPr>
          <p:cNvPr id="150" name="Shape 150"/>
          <p:cNvPicPr preferRelativeResize="0"/>
          <p:nvPr/>
        </p:nvPicPr>
        <p:blipFill>
          <a:blip r:embed="rId4">
            <a:alphaModFix/>
          </a:blip>
          <a:stretch>
            <a:fillRect/>
          </a:stretch>
        </p:blipFill>
        <p:spPr>
          <a:xfrm>
            <a:off x="3769749" y="1366399"/>
            <a:ext cx="2547750" cy="1695151"/>
          </a:xfrm>
          <a:prstGeom prst="rect">
            <a:avLst/>
          </a:prstGeom>
          <a:noFill/>
          <a:ln>
            <a:noFill/>
          </a:ln>
        </p:spPr>
      </p:pic>
      <p:pic>
        <p:nvPicPr>
          <p:cNvPr id="151" name="Shape 151"/>
          <p:cNvPicPr preferRelativeResize="0"/>
          <p:nvPr/>
        </p:nvPicPr>
        <p:blipFill>
          <a:blip r:embed="rId5">
            <a:alphaModFix/>
          </a:blip>
          <a:stretch>
            <a:fillRect/>
          </a:stretch>
        </p:blipFill>
        <p:spPr>
          <a:xfrm>
            <a:off x="67653" y="1287625"/>
            <a:ext cx="1773900" cy="1773924"/>
          </a:xfrm>
          <a:prstGeom prst="rect">
            <a:avLst/>
          </a:prstGeom>
          <a:noFill/>
          <a:ln>
            <a:noFill/>
          </a:ln>
        </p:spPr>
      </p:pic>
      <p:pic>
        <p:nvPicPr>
          <p:cNvPr id="152" name="Shape 152"/>
          <p:cNvPicPr preferRelativeResize="0"/>
          <p:nvPr/>
        </p:nvPicPr>
        <p:blipFill>
          <a:blip r:embed="rId6">
            <a:alphaModFix/>
          </a:blip>
          <a:stretch>
            <a:fillRect/>
          </a:stretch>
        </p:blipFill>
        <p:spPr>
          <a:xfrm>
            <a:off x="1571899" y="2878200"/>
            <a:ext cx="2152650" cy="21526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idx="1" type="body"/>
          </p:nvPr>
        </p:nvSpPr>
        <p:spPr>
          <a:xfrm>
            <a:off x="59900" y="1314775"/>
            <a:ext cx="5226600" cy="3828600"/>
          </a:xfrm>
          <a:prstGeom prst="rect">
            <a:avLst/>
          </a:prstGeom>
        </p:spPr>
        <p:txBody>
          <a:bodyPr anchorCtr="0" anchor="t" bIns="91425" lIns="91425" rIns="91425" tIns="91425">
            <a:noAutofit/>
          </a:bodyPr>
          <a:lstStyle/>
          <a:p>
            <a:pPr indent="-342900" lvl="0" marL="457200" rtl="0" algn="l">
              <a:lnSpc>
                <a:spcPct val="166666"/>
              </a:lnSpc>
              <a:spcBef>
                <a:spcPts val="0"/>
              </a:spcBef>
              <a:spcAft>
                <a:spcPts val="800"/>
              </a:spcAft>
              <a:buClr>
                <a:srgbClr val="555555"/>
              </a:buClr>
              <a:buSzPct val="100000"/>
              <a:buFont typeface="Verdana"/>
              <a:buAutoNum type="arabicPeriod"/>
            </a:pPr>
            <a:r>
              <a:rPr b="1" lang="en" sz="1800">
                <a:solidFill>
                  <a:srgbClr val="555555"/>
                </a:solidFill>
                <a:highlight>
                  <a:srgbClr val="FFFFFF"/>
                </a:highlight>
                <a:latin typeface="Verdana"/>
                <a:ea typeface="Verdana"/>
                <a:cs typeface="Verdana"/>
                <a:sym typeface="Verdana"/>
              </a:rPr>
              <a:t>Heat board and component lead</a:t>
            </a:r>
          </a:p>
          <a:p>
            <a:pPr indent="-342900" lvl="0" marL="457200" rtl="0" algn="l">
              <a:lnSpc>
                <a:spcPct val="166666"/>
              </a:lnSpc>
              <a:spcBef>
                <a:spcPts val="0"/>
              </a:spcBef>
              <a:spcAft>
                <a:spcPts val="800"/>
              </a:spcAft>
              <a:buClr>
                <a:srgbClr val="555555"/>
              </a:buClr>
              <a:buSzPct val="100000"/>
              <a:buFont typeface="Verdana"/>
              <a:buAutoNum type="arabicPeriod"/>
            </a:pPr>
            <a:r>
              <a:rPr b="1" lang="en" sz="1800">
                <a:solidFill>
                  <a:srgbClr val="555555"/>
                </a:solidFill>
                <a:highlight>
                  <a:srgbClr val="FFFFFF"/>
                </a:highlight>
                <a:latin typeface="Verdana"/>
                <a:ea typeface="Verdana"/>
                <a:cs typeface="Verdana"/>
                <a:sym typeface="Verdana"/>
              </a:rPr>
              <a:t>Apply solder until solder fills the void between board and component lead</a:t>
            </a:r>
          </a:p>
          <a:p>
            <a:pPr indent="-342900" lvl="0" marL="457200" rtl="0" algn="l">
              <a:lnSpc>
                <a:spcPct val="166666"/>
              </a:lnSpc>
              <a:spcBef>
                <a:spcPts val="0"/>
              </a:spcBef>
              <a:spcAft>
                <a:spcPts val="800"/>
              </a:spcAft>
              <a:buClr>
                <a:srgbClr val="555555"/>
              </a:buClr>
              <a:buSzPct val="100000"/>
              <a:buFont typeface="Verdana"/>
              <a:buAutoNum type="arabicPeriod"/>
            </a:pPr>
            <a:r>
              <a:rPr b="1" lang="en" sz="1800">
                <a:solidFill>
                  <a:srgbClr val="555555"/>
                </a:solidFill>
                <a:highlight>
                  <a:srgbClr val="FFFFFF"/>
                </a:highlight>
                <a:latin typeface="Verdana"/>
                <a:ea typeface="Verdana"/>
                <a:cs typeface="Verdana"/>
                <a:sym typeface="Verdana"/>
              </a:rPr>
              <a:t>Pull away solder.</a:t>
            </a:r>
          </a:p>
          <a:p>
            <a:pPr indent="-342900" lvl="0" marL="457200" rtl="0" algn="l">
              <a:lnSpc>
                <a:spcPct val="166666"/>
              </a:lnSpc>
              <a:spcBef>
                <a:spcPts val="0"/>
              </a:spcBef>
              <a:spcAft>
                <a:spcPts val="800"/>
              </a:spcAft>
              <a:buClr>
                <a:srgbClr val="555555"/>
              </a:buClr>
              <a:buSzPct val="100000"/>
              <a:buFont typeface="Verdana"/>
              <a:buAutoNum type="arabicPeriod"/>
            </a:pPr>
            <a:r>
              <a:rPr b="1" lang="en" sz="1800">
                <a:solidFill>
                  <a:srgbClr val="555555"/>
                </a:solidFill>
                <a:highlight>
                  <a:srgbClr val="FFFFFF"/>
                </a:highlight>
                <a:latin typeface="Verdana"/>
                <a:ea typeface="Verdana"/>
                <a:cs typeface="Verdana"/>
                <a:sym typeface="Verdana"/>
              </a:rPr>
              <a:t>Pull away Iron</a:t>
            </a:r>
          </a:p>
          <a:p>
            <a:pPr lvl="0" rtl="0">
              <a:spcBef>
                <a:spcPts val="0"/>
              </a:spcBef>
              <a:buNone/>
            </a:pPr>
            <a:r>
              <a:t/>
            </a:r>
            <a:endParaRPr/>
          </a:p>
        </p:txBody>
      </p:sp>
      <p:sp>
        <p:nvSpPr>
          <p:cNvPr id="158" name="Shape 158"/>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rtl="0">
              <a:spcBef>
                <a:spcPts val="0"/>
              </a:spcBef>
              <a:buNone/>
            </a:pPr>
            <a:fld id="{00000000-1234-1234-1234-123412341234}" type="slidenum">
              <a:rPr lang="en"/>
              <a:t>‹#›</a:t>
            </a:fld>
          </a:p>
        </p:txBody>
      </p:sp>
      <p:sp>
        <p:nvSpPr>
          <p:cNvPr id="159" name="Shape 159"/>
          <p:cNvSpPr/>
          <p:nvPr/>
        </p:nvSpPr>
        <p:spPr>
          <a:xfrm flipH="1">
            <a:off x="4064150" y="341525"/>
            <a:ext cx="867600" cy="587400"/>
          </a:xfrm>
          <a:prstGeom prst="rect">
            <a:avLst/>
          </a:prstGeom>
          <a:solidFill>
            <a:srgbClr val="F67031"/>
          </a:solidFill>
          <a:ln>
            <a:noFill/>
          </a:ln>
        </p:spPr>
        <p:txBody>
          <a:bodyPr anchorCtr="0" anchor="ctr" bIns="91425" lIns="91425" rIns="91425" tIns="91425">
            <a:noAutofit/>
          </a:bodyPr>
          <a:lstStyle/>
          <a:p>
            <a:pPr lvl="0">
              <a:spcBef>
                <a:spcPts val="0"/>
              </a:spcBef>
              <a:buNone/>
            </a:pPr>
            <a:r>
              <a:t/>
            </a:r>
            <a:endParaRPr/>
          </a:p>
        </p:txBody>
      </p:sp>
      <p:sp>
        <p:nvSpPr>
          <p:cNvPr id="160" name="Shape 160"/>
          <p:cNvSpPr txBox="1"/>
          <p:nvPr/>
        </p:nvSpPr>
        <p:spPr>
          <a:xfrm>
            <a:off x="0" y="0"/>
            <a:ext cx="5286300" cy="1254900"/>
          </a:xfrm>
          <a:prstGeom prst="rect">
            <a:avLst/>
          </a:prstGeom>
          <a:noFill/>
          <a:ln>
            <a:noFill/>
          </a:ln>
        </p:spPr>
        <p:txBody>
          <a:bodyPr anchorCtr="0" anchor="t" bIns="91425" lIns="91425" rIns="91425" tIns="91425">
            <a:noAutofit/>
          </a:bodyPr>
          <a:lstStyle/>
          <a:p>
            <a:pPr lvl="0" rtl="0">
              <a:lnSpc>
                <a:spcPct val="150000"/>
              </a:lnSpc>
              <a:spcBef>
                <a:spcPts val="0"/>
              </a:spcBef>
              <a:spcAft>
                <a:spcPts val="800"/>
              </a:spcAft>
              <a:buClr>
                <a:schemeClr val="dk1"/>
              </a:buClr>
              <a:buFont typeface="Arial"/>
              <a:buNone/>
            </a:pPr>
            <a:r>
              <a:rPr b="1" i="1" lang="en">
                <a:solidFill>
                  <a:srgbClr val="FFFFFF"/>
                </a:solidFill>
                <a:latin typeface="Verdana"/>
                <a:ea typeface="Verdana"/>
                <a:cs typeface="Verdana"/>
                <a:sym typeface="Verdana"/>
              </a:rPr>
              <a:t>How to solder through hole components</a:t>
            </a:r>
          </a:p>
        </p:txBody>
      </p:sp>
      <p:pic>
        <p:nvPicPr>
          <p:cNvPr id="161" name="Shape 161"/>
          <p:cNvPicPr preferRelativeResize="0"/>
          <p:nvPr/>
        </p:nvPicPr>
        <p:blipFill>
          <a:blip r:embed="rId3">
            <a:alphaModFix/>
          </a:blip>
          <a:stretch>
            <a:fillRect/>
          </a:stretch>
        </p:blipFill>
        <p:spPr>
          <a:xfrm>
            <a:off x="5188990" y="0"/>
            <a:ext cx="3955009" cy="5143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234450" y="575500"/>
            <a:ext cx="2046300" cy="3981000"/>
          </a:xfrm>
          <a:prstGeom prst="rect">
            <a:avLst/>
          </a:prstGeom>
        </p:spPr>
        <p:txBody>
          <a:bodyPr anchorCtr="0" anchor="t" bIns="91425" lIns="91425" rIns="91425" tIns="91425">
            <a:noAutofit/>
          </a:bodyPr>
          <a:lstStyle/>
          <a:p>
            <a:pPr lvl="0" rtl="0">
              <a:spcBef>
                <a:spcPts val="0"/>
              </a:spcBef>
              <a:buNone/>
            </a:pPr>
            <a:r>
              <a:rPr lang="en"/>
              <a:t>Soldering wires</a:t>
            </a:r>
          </a:p>
        </p:txBody>
      </p:sp>
      <p:sp>
        <p:nvSpPr>
          <p:cNvPr id="167" name="Shape 167"/>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pic>
        <p:nvPicPr>
          <p:cNvPr id="168" name="Shape 168"/>
          <p:cNvPicPr preferRelativeResize="0"/>
          <p:nvPr/>
        </p:nvPicPr>
        <p:blipFill>
          <a:blip r:embed="rId3">
            <a:alphaModFix/>
          </a:blip>
          <a:stretch>
            <a:fillRect/>
          </a:stretch>
        </p:blipFill>
        <p:spPr>
          <a:xfrm>
            <a:off x="2767600" y="229275"/>
            <a:ext cx="5883225" cy="47842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2" name="Shape 172"/>
        <p:cNvGrpSpPr/>
        <p:nvPr/>
      </p:nvGrpSpPr>
      <p:grpSpPr>
        <a:xfrm>
          <a:off x="0" y="0"/>
          <a:ext cx="0" cy="0"/>
          <a:chOff x="0" y="0"/>
          <a:chExt cx="0" cy="0"/>
        </a:xfrm>
      </p:grpSpPr>
      <p:sp>
        <p:nvSpPr>
          <p:cNvPr id="173" name="Shape 173"/>
          <p:cNvSpPr txBox="1"/>
          <p:nvPr>
            <p:ph type="title"/>
          </p:nvPr>
        </p:nvSpPr>
        <p:spPr>
          <a:xfrm>
            <a:off x="234450" y="256725"/>
            <a:ext cx="2046300" cy="4299900"/>
          </a:xfrm>
          <a:prstGeom prst="rect">
            <a:avLst/>
          </a:prstGeom>
        </p:spPr>
        <p:txBody>
          <a:bodyPr anchorCtr="0" anchor="t" bIns="91425" lIns="91425" rIns="91425" tIns="91425">
            <a:noAutofit/>
          </a:bodyPr>
          <a:lstStyle/>
          <a:p>
            <a:pPr lvl="0">
              <a:spcBef>
                <a:spcPts val="0"/>
              </a:spcBef>
              <a:buNone/>
            </a:pPr>
            <a:r>
              <a:rPr lang="en"/>
              <a:t>Thru-hole Identification guide</a:t>
            </a:r>
          </a:p>
        </p:txBody>
      </p:sp>
      <p:sp>
        <p:nvSpPr>
          <p:cNvPr id="174" name="Shape 174"/>
          <p:cNvSpPr txBox="1"/>
          <p:nvPr>
            <p:ph idx="12" type="sldNum"/>
          </p:nvPr>
        </p:nvSpPr>
        <p:spPr>
          <a:xfrm>
            <a:off x="8556783" y="474985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pic>
        <p:nvPicPr>
          <p:cNvPr id="175" name="Shape 175"/>
          <p:cNvPicPr preferRelativeResize="0"/>
          <p:nvPr/>
        </p:nvPicPr>
        <p:blipFill>
          <a:blip r:embed="rId3">
            <a:alphaModFix/>
          </a:blip>
          <a:stretch>
            <a:fillRect/>
          </a:stretch>
        </p:blipFill>
        <p:spPr>
          <a:xfrm>
            <a:off x="1485475" y="1204112"/>
            <a:ext cx="7620000" cy="3590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